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24" r:id="rId3"/>
    <p:sldId id="256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651" r:id="rId16"/>
    <p:sldId id="65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98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6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31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31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8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49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3518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5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96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65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36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1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00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79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41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0BFAA-3C6F-44B7-A211-26C7CA370B2B}" type="datetimeFigureOut">
              <a:rPr lang="cs-CZ" smtClean="0"/>
              <a:t>13.04.20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FF2C-5257-4411-812C-EAB3C86DB2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3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2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Řešení: Do skupiny ICT přiřaďte studenty dle potřeby.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145" y="1825625"/>
            <a:ext cx="71237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6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552857"/>
            <a:ext cx="73818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1166812"/>
            <a:ext cx="74390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3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185862"/>
            <a:ext cx="73818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026400" y="5282968"/>
            <a:ext cx="38004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br>
              <a:rPr lang="cs-CZ" sz="1600" dirty="0"/>
            </a:br>
            <a:r>
              <a:rPr lang="cs-CZ" sz="1600" dirty="0"/>
              <a:t>a podporuje uplatnitelnost absolventů na trhu práce. Je financován z Evropských strukturálních </a:t>
            </a:r>
            <a:br>
              <a:rPr lang="cs-CZ" sz="1600" dirty="0"/>
            </a:br>
            <a:r>
              <a:rPr lang="cs-CZ" sz="1600" dirty="0"/>
              <a:t>a investičních fondů a jeho realizaci zajišťuje Národní pedagogický institut České republiky.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710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Správa uživatelů v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Directory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9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Vytvořte organizační jednotky: </a:t>
            </a:r>
            <a:r>
              <a:rPr lang="cs-CZ" dirty="0" err="1"/>
              <a:t>Computers</a:t>
            </a:r>
            <a:r>
              <a:rPr lang="cs-CZ" dirty="0"/>
              <a:t>, </a:t>
            </a:r>
            <a:r>
              <a:rPr lang="cs-CZ" dirty="0" err="1"/>
              <a:t>Groups</a:t>
            </a:r>
            <a:r>
              <a:rPr lang="cs-CZ" dirty="0"/>
              <a:t> a </a:t>
            </a:r>
            <a:r>
              <a:rPr lang="cs-CZ" dirty="0" err="1"/>
              <a:t>Users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2. V organizační jednotce </a:t>
            </a:r>
            <a:r>
              <a:rPr lang="cs-CZ" dirty="0" err="1"/>
              <a:t>Users</a:t>
            </a:r>
            <a:r>
              <a:rPr lang="cs-CZ" dirty="0"/>
              <a:t> vytvořte podskupiny: </a:t>
            </a:r>
            <a:r>
              <a:rPr lang="cs-CZ" dirty="0" err="1"/>
              <a:t>Students</a:t>
            </a:r>
            <a:r>
              <a:rPr lang="cs-CZ" dirty="0"/>
              <a:t> a </a:t>
            </a:r>
            <a:r>
              <a:rPr lang="cs-CZ" dirty="0" err="1"/>
              <a:t>Teachers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3. Vytvořte skupiny DTS, DBS a OPS.</a:t>
            </a:r>
          </a:p>
          <a:p>
            <a:pPr marL="0" indent="0">
              <a:buNone/>
            </a:pPr>
            <a:r>
              <a:rPr lang="cs-CZ" dirty="0"/>
              <a:t>4. Do skupiny ICT přiřaďte studenty dle potřeby.</a:t>
            </a:r>
          </a:p>
          <a:p>
            <a:pPr marL="0" indent="0">
              <a:buNone/>
            </a:pPr>
            <a:r>
              <a:rPr lang="cs-CZ" dirty="0"/>
              <a:t>5. Ve skupině DTS a DBS přiřaďte potřebná uživatelská oprávnění.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56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>Řešení: Vytvořte organizační jednotky: </a:t>
            </a:r>
            <a:r>
              <a:rPr lang="cs-CZ" sz="3100" dirty="0" err="1"/>
              <a:t>Computers</a:t>
            </a:r>
            <a:r>
              <a:rPr lang="cs-CZ" sz="3100" dirty="0"/>
              <a:t>, </a:t>
            </a:r>
            <a:r>
              <a:rPr lang="cs-CZ" sz="3100" dirty="0" err="1"/>
              <a:t>Groups</a:t>
            </a:r>
            <a:r>
              <a:rPr lang="cs-CZ" sz="3100" dirty="0"/>
              <a:t> a </a:t>
            </a:r>
            <a:r>
              <a:rPr lang="cs-CZ" sz="3100" dirty="0" err="1"/>
              <a:t>Users</a:t>
            </a:r>
            <a:r>
              <a:rPr lang="cs-CZ" sz="3100" dirty="0"/>
              <a:t>.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726" y="1143829"/>
            <a:ext cx="8961120" cy="50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3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Řešení: V organizační jednotce </a:t>
            </a:r>
            <a:r>
              <a:rPr lang="cs-CZ" sz="3200" dirty="0" err="1"/>
              <a:t>Users</a:t>
            </a:r>
            <a:r>
              <a:rPr lang="cs-CZ" sz="3200" dirty="0"/>
              <a:t> vytvořte podskupiny: </a:t>
            </a:r>
            <a:r>
              <a:rPr lang="cs-CZ" sz="3200" dirty="0" err="1"/>
              <a:t>Students</a:t>
            </a:r>
            <a:r>
              <a:rPr lang="cs-CZ" sz="3200" dirty="0"/>
              <a:t> a </a:t>
            </a:r>
            <a:r>
              <a:rPr lang="cs-CZ" sz="3200" dirty="0" err="1"/>
              <a:t>Teachers</a:t>
            </a:r>
            <a:r>
              <a:rPr lang="cs-CZ" sz="3200" dirty="0"/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78" y="1825625"/>
            <a:ext cx="8195798" cy="49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Řešení: Vytvořte skupiny DTS, DBS a OPS.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983" y="1825625"/>
            <a:ext cx="8451668" cy="46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s-CZ" sz="3200" dirty="0"/>
              <a:t>Řešení: Vytvořte skupiny DTS, DBS a OPS.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869" y="1825625"/>
            <a:ext cx="7574347" cy="47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4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970" y="1825625"/>
            <a:ext cx="71120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4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91" y="1825625"/>
            <a:ext cx="76172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41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175</Words>
  <Application>Microsoft Macintosh PowerPoint</Application>
  <PresentationFormat>Širokoúhlá obrazovka</PresentationFormat>
  <Paragraphs>15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GENARAL LAYOUTS</vt:lpstr>
      <vt:lpstr>Prezentace aplikace PowerPoint</vt:lpstr>
      <vt:lpstr>Správa uživatelů v Active Directory</vt:lpstr>
      <vt:lpstr>Zadání:</vt:lpstr>
      <vt:lpstr>Řešení: Vytvořte organizační jednotky: Computers, Groups a Users.  </vt:lpstr>
      <vt:lpstr>Řešení: V organizační jednotce Users vytvořte podskupiny: Students a Teachers.</vt:lpstr>
      <vt:lpstr>Řešení: Vytvořte skupiny DTS, DBS a OPS.</vt:lpstr>
      <vt:lpstr>Řešení: Vytvořte skupiny DTS, DBS a OPS.</vt:lpstr>
      <vt:lpstr>Prezentace aplikace PowerPoint</vt:lpstr>
      <vt:lpstr>Prezentace aplikace PowerPoint</vt:lpstr>
      <vt:lpstr>Řešení: Do skupiny ICT přiřaďte studenty dle potřeby.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uživatelů v Active Directory</dc:title>
  <dc:creator>Soňa Kaněrová</dc:creator>
  <cp:lastModifiedBy>Luboš Tonhauser</cp:lastModifiedBy>
  <cp:revision>8</cp:revision>
  <dcterms:created xsi:type="dcterms:W3CDTF">2019-10-13T15:42:44Z</dcterms:created>
  <dcterms:modified xsi:type="dcterms:W3CDTF">2020-04-13T18:22:11Z</dcterms:modified>
</cp:coreProperties>
</file>