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844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651" r:id="rId11"/>
    <p:sldId id="65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3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3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1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4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402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06470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0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9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2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4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59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038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4896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konfigurace </a:t>
            </a:r>
            <a:r>
              <a:rPr lang="cs-CZ" dirty="0" err="1"/>
              <a:t>switche</a:t>
            </a:r>
            <a:r>
              <a:rPr lang="cs-CZ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1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4454" y="1590098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V přiložené síti nakonfigurujte </a:t>
            </a:r>
            <a:r>
              <a:rPr lang="cs-CZ" dirty="0" err="1"/>
              <a:t>switche</a:t>
            </a:r>
            <a:r>
              <a:rPr lang="cs-CZ" dirty="0"/>
              <a:t> od základního nastavení až po vytvoření 3 VLAN. Použijte </a:t>
            </a:r>
            <a:r>
              <a:rPr lang="cs-CZ" dirty="0" err="1"/>
              <a:t>subnet</a:t>
            </a:r>
            <a:r>
              <a:rPr lang="cs-CZ" dirty="0"/>
              <a:t> 192.168.100.0/24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66254" y="-235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622" y="2854584"/>
            <a:ext cx="7599696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9811" y="-1741645"/>
            <a:ext cx="1089258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cs-CZ" altLang="cs-CZ" sz="12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Switch&gt;enable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Switch#config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t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Switch(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)#hostname 2950A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)#enable password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)#enable secret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routersim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2905A(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)#line console 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-line)#password console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-line)#login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-line)#line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vty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0 15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-line)#password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-line)#login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-line)#exit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default-gateway 192.168.100.1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)#interface VLAN 1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address 192.168.100.2 255.255.255.0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-if)#interface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0/10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-if)#description Trunk Link to 2600A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-if)#speed 100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-if)#duplex full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-if)#interface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0/11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-if)#description Link to 2950B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-if)#speed 100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-if)#duplex full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-if)#interface 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 0/12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-if)#description Trunk Link to 2950C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-if)#speed 100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2950A(</a:t>
            </a:r>
            <a:r>
              <a:rPr lang="en-US" altLang="cs-CZ" sz="12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lang="en-US" altLang="cs-CZ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-if)#duplex full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-if)#exit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altLang="cs-CZ" sz="1200" b="1" dirty="0" err="1"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)#exit</a:t>
            </a:r>
            <a:endParaRPr lang="cs-CZ" altLang="cs-CZ" sz="1200" b="1" dirty="0"/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cs-CZ" sz="1200" b="1" dirty="0">
                <a:ea typeface="Times New Roman" panose="02020603050405020304" pitchFamily="18" charset="0"/>
                <a:cs typeface="Courier New" panose="02070309020205020404" pitchFamily="49" charset="0"/>
              </a:rPr>
              <a:t>2950A#ping 192.168.100.1</a:t>
            </a:r>
            <a:endParaRPr lang="cs-CZ" alt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26999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1263" y="58847"/>
            <a:ext cx="86627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Router&gt;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Router#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t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Router(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hostname 2600A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 secret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console 0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password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aux 0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vty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0 4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0/0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address 192.168.100.1 255.255.255.0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description connection to LAN 100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no shutdown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banner 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motd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#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This is the 2600A router #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lang="cs-CZ" sz="2800" dirty="0">
              <a:latin typeface="+mj-lt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2600A#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copy run start</a:t>
            </a:r>
            <a:endParaRPr lang="cs-CZ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1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6674" y="-128528"/>
            <a:ext cx="5098062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Switch&gt;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Switch#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t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Switch(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hostname 2950B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 password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 secret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routersim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console 0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console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vty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0 15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default-gateway 192.168.100.1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vlan1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address 192.168.100.3 255.255.255.0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0/11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description Trunk Link to 2950A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speed 100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duplex full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0/12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description Trunk Link to 2950C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speed 100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duplex full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2950B(</a:t>
            </a:r>
            <a:r>
              <a:rPr kumimoji="0" lang="en-US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2950B#</a:t>
            </a:r>
            <a:r>
              <a:rPr kumimoji="0" lang="en-US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ping 192.168.100.1</a:t>
            </a:r>
            <a:endParaRPr kumimoji="0" lang="en-US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86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2715" y="193611"/>
            <a:ext cx="566286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Switch#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t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Switch(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hostname 2950C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 password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enable secret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routersim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console 0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console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line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vty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0 15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password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todd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login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-line)#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default-gateway 192.168.100.1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vlan1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ip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address 192.168.100.4 255.255.255.0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0/11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description Trunk Link to 2950B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speed 100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duplex full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0/12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description Trunk Link to 2950A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	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switchport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mode trunk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speed 100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	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duplex full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	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	2950C(</a:t>
            </a:r>
            <a:r>
              <a:rPr kumimoji="0" lang="en-US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exit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2950C#</a:t>
            </a:r>
            <a:r>
              <a:rPr kumimoji="0" lang="en-US" altLang="cs-CZ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ping 192.168.100.1</a:t>
            </a:r>
            <a:endParaRPr kumimoji="0" lang="en-US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33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9600" y="98399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2950A#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 database</a:t>
            </a:r>
            <a:endParaRPr lang="cs-CZ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	2950A(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2 name Sales</a:t>
            </a:r>
            <a:endParaRPr lang="cs-CZ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	2950A(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3 name Marketing</a:t>
            </a:r>
            <a:endParaRPr lang="cs-CZ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>
              <a:spcAft>
                <a:spcPts val="600"/>
              </a:spcAf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  2950A(</a:t>
            </a:r>
            <a:r>
              <a:rPr lang="en-US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 err="1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4 name Finance</a:t>
            </a:r>
            <a:endParaRPr lang="cs-CZ" sz="3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52926" y="24759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2950A#</a:t>
            </a:r>
            <a:r>
              <a:rPr lang="en-US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t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0/1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access 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2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228600">
              <a:spcAft>
                <a:spcPts val="600"/>
              </a:spcAf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mode access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0841" y="396782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2950B#</a:t>
            </a:r>
            <a:r>
              <a:rPr lang="en-US" b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 t</a:t>
            </a:r>
            <a:endParaRPr lang="cs-CZ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2950B(config)#</a:t>
            </a:r>
            <a:r>
              <a:rPr lang="en-US" b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interface fastethernet 0/1</a:t>
            </a:r>
            <a:endParaRPr lang="cs-CZ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28600" algn="l"/>
              </a:tabLst>
            </a:pPr>
            <a:r>
              <a:rPr lang="en-US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2950B(config-if)#</a:t>
            </a:r>
            <a:r>
              <a:rPr lang="en-US" b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 access vlan 2</a:t>
            </a:r>
            <a:endParaRPr lang="cs-CZ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228600">
              <a:spcAft>
                <a:spcPts val="600"/>
              </a:spcAft>
            </a:pPr>
            <a:r>
              <a:rPr lang="en-US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2950B(config-if)#</a:t>
            </a:r>
            <a:r>
              <a:rPr lang="en-US" b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 mode access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02442" y="9839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2950A#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 t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	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)#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interface 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fastethernet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0/2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	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access 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vlan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3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228600">
              <a:spcAft>
                <a:spcPts val="600"/>
              </a:spcAft>
            </a:pP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2950A(</a:t>
            </a:r>
            <a:r>
              <a:rPr lang="en-US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-if)#</a:t>
            </a:r>
            <a:r>
              <a:rPr lang="en-US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switchport</a:t>
            </a:r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 mode access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7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72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880</Words>
  <Application>Microsoft Macintosh PowerPoint</Application>
  <PresentationFormat>Širokoúhlá obrazovka</PresentationFormat>
  <Paragraphs>144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Motiv Office</vt:lpstr>
      <vt:lpstr>GENARAL LAYOUTS</vt:lpstr>
      <vt:lpstr>Prezentace aplikace PowerPoint</vt:lpstr>
      <vt:lpstr>Základní konfigurace switche.</vt:lpstr>
      <vt:lpstr>Řešení: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Vencovská Taťána</dc:creator>
  <cp:lastModifiedBy>Luboš Tonhauser</cp:lastModifiedBy>
  <cp:revision>14</cp:revision>
  <dcterms:created xsi:type="dcterms:W3CDTF">2018-01-24T20:54:00Z</dcterms:created>
  <dcterms:modified xsi:type="dcterms:W3CDTF">2020-04-13T18:16:17Z</dcterms:modified>
</cp:coreProperties>
</file>