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9844" saveSubsetFonts="1">
  <p:sldMasterIdLst>
    <p:sldMasterId id="2147483648" r:id="rId1"/>
    <p:sldMasterId id="2147483661" r:id="rId2"/>
  </p:sldMasterIdLst>
  <p:sldIdLst>
    <p:sldId id="324" r:id="rId3"/>
    <p:sldId id="256" r:id="rId4"/>
    <p:sldId id="257" r:id="rId5"/>
    <p:sldId id="259" r:id="rId6"/>
    <p:sldId id="258" r:id="rId7"/>
    <p:sldId id="260" r:id="rId8"/>
    <p:sldId id="651" r:id="rId9"/>
    <p:sldId id="65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66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3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1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0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4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659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0360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3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40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9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2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8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4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1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29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Konfigurace VLAN.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1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4454" y="1590098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Nakonfigurujte ve zobrazené síti </a:t>
            </a:r>
            <a:r>
              <a:rPr lang="cs-CZ" dirty="0" err="1"/>
              <a:t>router</a:t>
            </a:r>
            <a:r>
              <a:rPr lang="cs-CZ" dirty="0"/>
              <a:t> RA tak, aby zajistil směrování mezi </a:t>
            </a:r>
            <a:r>
              <a:rPr lang="cs-CZ" dirty="0" err="1"/>
              <a:t>VLANy</a:t>
            </a:r>
            <a:r>
              <a:rPr lang="cs-CZ" dirty="0"/>
              <a:t> 2 a 3. Každý VLAN musí být propojen na jeden interface </a:t>
            </a:r>
            <a:r>
              <a:rPr lang="cs-CZ" dirty="0" err="1"/>
              <a:t>routeru</a:t>
            </a:r>
            <a:r>
              <a:rPr lang="cs-CZ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66254" y="-235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90" y="3039476"/>
            <a:ext cx="7683667" cy="290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13348" y="921422"/>
            <a:ext cx="80691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Switch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: 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int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F0/1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switchport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mode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access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switchport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access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vlan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2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podobně ostatní interface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int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F0/12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switchport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mode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trunk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switchport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trunk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allowed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1, 2, 3, 4, 5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9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753979" y="47742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sz="2800" b="1" dirty="0"/>
              <a:t>   2. Propojte </a:t>
            </a:r>
            <a:r>
              <a:rPr lang="cs-CZ" sz="2800" b="1" dirty="0" err="1"/>
              <a:t>switche</a:t>
            </a:r>
            <a:r>
              <a:rPr lang="cs-CZ" sz="2800" b="1" dirty="0"/>
              <a:t> (SW1 a SW2) s </a:t>
            </a:r>
            <a:r>
              <a:rPr lang="cs-CZ" sz="2800" b="1" dirty="0" err="1"/>
              <a:t>routerem</a:t>
            </a:r>
            <a:r>
              <a:rPr lang="cs-CZ" sz="2800" b="1" dirty="0"/>
              <a:t> </a:t>
            </a:r>
            <a:r>
              <a:rPr lang="cs-CZ" sz="2800" b="1" dirty="0" err="1"/>
              <a:t>trunkem</a:t>
            </a:r>
            <a:r>
              <a:rPr lang="cs-CZ" sz="2800" b="1" dirty="0"/>
              <a:t>, kterým budou procházet </a:t>
            </a:r>
            <a:r>
              <a:rPr lang="cs-CZ" sz="2800" b="1" dirty="0" err="1"/>
              <a:t>VLANy</a:t>
            </a:r>
            <a:r>
              <a:rPr lang="cs-CZ" sz="2800" b="1" dirty="0"/>
              <a:t> 2-5. Nakonfigurujte </a:t>
            </a:r>
            <a:r>
              <a:rPr lang="cs-CZ" sz="2800" b="1" dirty="0" err="1"/>
              <a:t>router</a:t>
            </a:r>
            <a:r>
              <a:rPr lang="cs-CZ" sz="2800" b="1" dirty="0"/>
              <a:t> RG tak, aby </a:t>
            </a:r>
            <a:r>
              <a:rPr lang="cs-CZ" sz="2800" b="1" dirty="0" err="1"/>
              <a:t>routoval</a:t>
            </a:r>
            <a:r>
              <a:rPr lang="cs-CZ" sz="2800" b="1" dirty="0"/>
              <a:t> mezi </a:t>
            </a:r>
            <a:r>
              <a:rPr lang="cs-CZ" sz="2800" b="1" dirty="0" err="1"/>
              <a:t>VLANy</a:t>
            </a:r>
            <a:r>
              <a:rPr lang="cs-CZ" sz="2800" b="1" dirty="0"/>
              <a:t>. Použijte </a:t>
            </a:r>
            <a:r>
              <a:rPr lang="cs-CZ" sz="2800" b="1" dirty="0" err="1"/>
              <a:t>enkapsulaci</a:t>
            </a:r>
            <a:r>
              <a:rPr lang="cs-CZ" sz="2800" b="1" dirty="0"/>
              <a:t> 802.1Q.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42038"/>
            <a:ext cx="9923585" cy="42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73769" y="580255"/>
            <a:ext cx="73954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Router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R: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int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F0/0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no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ip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address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int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F0/0.2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encapsulation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 dot1q 2	(číslo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vlan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ip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address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10.0.2.1 255.255.255.0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int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F0/0.3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encapsulation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dot1q 3	(číslo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vlan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	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ip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address</a:t>
            </a: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 10.0.3.1 255.255.255.0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omic Sans MS" panose="030F0702030302020204" pitchFamily="66" charset="0"/>
                <a:ea typeface="Times New Roman" panose="02020603050405020304" pitchFamily="18" charset="0"/>
              </a:rPr>
              <a:t>podobně ostatní </a:t>
            </a:r>
            <a:r>
              <a:rPr lang="cs-CZ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subinterface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1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909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217</Words>
  <Application>Microsoft Macintosh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Motiv Office</vt:lpstr>
      <vt:lpstr>GENARAL LAYOUTS</vt:lpstr>
      <vt:lpstr>Prezentace aplikace PowerPoint</vt:lpstr>
      <vt:lpstr>Konfigurace VLAN.</vt:lpstr>
      <vt:lpstr>Řešení:</vt:lpstr>
      <vt:lpstr>Prezentace aplikace PowerPoint</vt:lpstr>
      <vt:lpstr>   2. Propojte switche (SW1 a SW2) s routerem trunkem, kterým budou procházet VLANy 2-5. Nakonfigurujte router RG tak, aby routoval mezi VLANy. Použijte enkapsulaci 802.1Q.</vt:lpstr>
      <vt:lpstr>Prezentace aplikace PowerPoint</vt:lpstr>
      <vt:lpstr>Prezentace aplikace PowerPoint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Vencovská Taťána</dc:creator>
  <cp:lastModifiedBy>Luboš Tonhauser</cp:lastModifiedBy>
  <cp:revision>12</cp:revision>
  <dcterms:created xsi:type="dcterms:W3CDTF">2018-01-24T20:54:00Z</dcterms:created>
  <dcterms:modified xsi:type="dcterms:W3CDTF">2020-04-13T18:15:34Z</dcterms:modified>
</cp:coreProperties>
</file>