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49844" saveSubsetFonts="1">
  <p:sldMasterIdLst>
    <p:sldMasterId id="2147483648" r:id="rId1"/>
    <p:sldMasterId id="2147483661" r:id="rId2"/>
  </p:sldMasterIdLst>
  <p:sldIdLst>
    <p:sldId id="324" r:id="rId3"/>
    <p:sldId id="256" r:id="rId4"/>
    <p:sldId id="257" r:id="rId5"/>
    <p:sldId id="258" r:id="rId6"/>
    <p:sldId id="259" r:id="rId7"/>
    <p:sldId id="260" r:id="rId8"/>
    <p:sldId id="261" r:id="rId9"/>
    <p:sldId id="651" r:id="rId10"/>
    <p:sldId id="650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663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60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239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425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215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69900" y="431800"/>
            <a:ext cx="0" cy="685800"/>
          </a:xfrm>
          <a:prstGeom prst="line">
            <a:avLst/>
          </a:prstGeom>
          <a:ln w="63500">
            <a:solidFill>
              <a:srgbClr val="2BC3E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69900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28748" y="536173"/>
            <a:ext cx="11004452" cy="461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667" b="1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uk-UA" dirty="0"/>
          </a:p>
        </p:txBody>
      </p:sp>
      <p:sp>
        <p:nvSpPr>
          <p:cNvPr id="10" name="Title 7"/>
          <p:cNvSpPr txBox="1">
            <a:spLocks/>
          </p:cNvSpPr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867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867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05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69900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 txBox="1">
            <a:spLocks/>
          </p:cNvSpPr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867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867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080000" y="1651000"/>
            <a:ext cx="1828800" cy="18288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1333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na ikonu přidáte obrázek.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2646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-3175" y="0"/>
            <a:ext cx="12192000" cy="6858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159745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83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09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48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40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096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52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88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41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04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92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046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Síťové modely.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512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4454" y="1590098"/>
            <a:ext cx="10515600" cy="435133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dirty="0"/>
              <a:t>Doplňte názvy jednotlivých vrstev modelu OSI:</a:t>
            </a:r>
          </a:p>
          <a:p>
            <a:pPr marL="514350" lvl="0" indent="-514350">
              <a:buFont typeface="+mj-lt"/>
              <a:buAutoNum type="arabicPeriod"/>
            </a:pPr>
            <a:endParaRPr lang="cs-CZ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166254" y="-23552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666027"/>
              </p:ext>
            </p:extLst>
          </p:nvPr>
        </p:nvGraphicFramePr>
        <p:xfrm>
          <a:off x="1662545" y="2291339"/>
          <a:ext cx="2646219" cy="3650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r:id="rId3" imgW="1883550" imgH="2603297" progId="Visio.Drawing.11">
                  <p:embed/>
                </p:oleObj>
              </mc:Choice>
              <mc:Fallback>
                <p:oleObj r:id="rId3" imgW="1883550" imgH="2603297" progId="Visio.Drawing.11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545" y="2291339"/>
                        <a:ext cx="2646219" cy="3650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1956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2800" b="1" dirty="0"/>
              <a:t>   2. Doplňte příslušnou vrstvu OSI modelu dle její charakteristiky: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3" t="20474" r="37994" b="12604"/>
          <a:stretch>
            <a:fillRect/>
          </a:stretch>
        </p:blipFill>
        <p:spPr bwMode="auto">
          <a:xfrm>
            <a:off x="1445635" y="1454727"/>
            <a:ext cx="5952692" cy="511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2887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3. Doplňte názvy jednotlivých vrstev modelu TCP/IP: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8601996"/>
              </p:ext>
            </p:extLst>
          </p:nvPr>
        </p:nvGraphicFramePr>
        <p:xfrm>
          <a:off x="1288132" y="2346910"/>
          <a:ext cx="2433636" cy="2882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r:id="rId3" imgW="1977120" imgH="2695320" progId="">
                  <p:embed/>
                </p:oleObj>
              </mc:Choice>
              <mc:Fallback>
                <p:oleObj r:id="rId3" imgW="1977120" imgH="269532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8132" y="2346910"/>
                        <a:ext cx="2433636" cy="28828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5995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4. Ke každému protokolu uveďte název příslušné vrstvy: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8" t="20340" r="42531" b="43472"/>
          <a:stretch>
            <a:fillRect/>
          </a:stretch>
        </p:blipFill>
        <p:spPr bwMode="auto">
          <a:xfrm>
            <a:off x="838200" y="2298783"/>
            <a:ext cx="6188242" cy="339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2174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5. Podle následujícího obrázku napište, jak se nazývají datové jednotky na jednotlivý </a:t>
            </a:r>
            <a:r>
              <a:rPr lang="cs-CZ" sz="2800" b="1" dirty="0" err="1"/>
              <a:t>chvrstvách</a:t>
            </a:r>
            <a:r>
              <a:rPr lang="cs-CZ" sz="2800" b="1" dirty="0"/>
              <a:t> OSI modelu, a které části se k datové jednotce přidávají:</a:t>
            </a:r>
            <a:endParaRPr lang="cs-CZ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59" t="23892" r="17673" b="23434"/>
          <a:stretch>
            <a:fillRect/>
          </a:stretch>
        </p:blipFill>
        <p:spPr bwMode="auto">
          <a:xfrm>
            <a:off x="838200" y="2557045"/>
            <a:ext cx="5289884" cy="3202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7203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8026400" y="5282968"/>
            <a:ext cx="3800475" cy="912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33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pedagogický institut České republiky </a:t>
            </a:r>
            <a:br>
              <a:rPr lang="cs-CZ" sz="1333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333" dirty="0">
                <a:solidFill>
                  <a:schemeClr val="tx2"/>
                </a:solidFill>
                <a:latin typeface="+mj-lt"/>
              </a:rPr>
              <a:t>modernizace odborného vzdělávání </a:t>
            </a:r>
            <a:endParaRPr lang="cs-CZ" sz="1333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cs-CZ" sz="1333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www.projektmov.cz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34" y="4902200"/>
            <a:ext cx="1334569" cy="133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734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5" name="Obdélník 154"/>
          <p:cNvSpPr/>
          <p:nvPr/>
        </p:nvSpPr>
        <p:spPr>
          <a:xfrm>
            <a:off x="1645348" y="5511800"/>
            <a:ext cx="9062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Projekt Modernizace odborného vzdělávání (MOV) rozvíjí kvalitu odborného vzdělávání </a:t>
            </a:r>
            <a:br>
              <a:rPr lang="cs-CZ" sz="1600" dirty="0"/>
            </a:br>
            <a:r>
              <a:rPr lang="cs-CZ" sz="1600" dirty="0"/>
              <a:t>a podporuje uplatnitelnost absolventů na trhu práce. Je financován z Evropských strukturálních </a:t>
            </a:r>
            <a:br>
              <a:rPr lang="cs-CZ" sz="1600" dirty="0"/>
            </a:br>
            <a:r>
              <a:rPr lang="cs-CZ" sz="1600" dirty="0"/>
              <a:t>a investičních fondů a jeho realizaci zajišťuje Národní pedagogický institut České republiky.</a:t>
            </a:r>
            <a:endParaRPr lang="en-US" sz="1867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90315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NARAL LAYOUTS">
  <a:themeElements>
    <a:clrScheme name="SIMPLICITY - Bright Blu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B0F0"/>
      </a:accent1>
      <a:accent2>
        <a:srgbClr val="C0C0C8"/>
      </a:accent2>
      <a:accent3>
        <a:srgbClr val="00B0F0"/>
      </a:accent3>
      <a:accent4>
        <a:srgbClr val="00B0F0"/>
      </a:accent4>
      <a:accent5>
        <a:srgbClr val="00B0F0"/>
      </a:accent5>
      <a:accent6>
        <a:srgbClr val="00B0F0"/>
      </a:accent6>
      <a:hlink>
        <a:srgbClr val="0084B4"/>
      </a:hlink>
      <a:folHlink>
        <a:srgbClr val="5CD3F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2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125</Words>
  <Application>Microsoft Macintosh PowerPoint</Application>
  <PresentationFormat>Širokoúhlá obrazovka</PresentationFormat>
  <Paragraphs>11</Paragraphs>
  <Slides>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GENARAL LAYOUTS</vt:lpstr>
      <vt:lpstr>Visio.Drawing.11</vt:lpstr>
      <vt:lpstr>Prezentace aplikace PowerPoint</vt:lpstr>
      <vt:lpstr>Síťové modely.</vt:lpstr>
      <vt:lpstr>Zadání:</vt:lpstr>
      <vt:lpstr>   2. Doplňte příslušnou vrstvu OSI modelu dle její charakteristiky:</vt:lpstr>
      <vt:lpstr>3. Doplňte názvy jednotlivých vrstev modelu TCP/IP:</vt:lpstr>
      <vt:lpstr>4. Ke každému protokolu uveďte název příslušné vrstvy:</vt:lpstr>
      <vt:lpstr>5. Podle následujícího obrázku napište, jak se nazývají datové jednotky na jednotlivý chvrstvách OSI modelu, a které části se k datové jednotce přidávají:</vt:lpstr>
      <vt:lpstr>Prezentace aplikace PowerPoint</vt:lpstr>
      <vt:lpstr>Prezentace aplikace PowerPoint</vt:lpstr>
    </vt:vector>
  </TitlesOfParts>
  <Company>NUV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Vencovská Taťána</dc:creator>
  <cp:lastModifiedBy>Luboš Tonhauser</cp:lastModifiedBy>
  <cp:revision>8</cp:revision>
  <dcterms:created xsi:type="dcterms:W3CDTF">2018-01-24T20:54:00Z</dcterms:created>
  <dcterms:modified xsi:type="dcterms:W3CDTF">2020-04-13T18:15:07Z</dcterms:modified>
</cp:coreProperties>
</file>