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2" autoAdjust="0"/>
    <p:restoredTop sz="94660"/>
  </p:normalViewPr>
  <p:slideViewPr>
    <p:cSldViewPr snapToGrid="0">
      <p:cViewPr varScale="1">
        <p:scale>
          <a:sx n="46" d="100"/>
          <a:sy n="46" d="100"/>
        </p:scale>
        <p:origin x="72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F28AC-9450-415B-8D2F-7BB2C4548956}" type="datetimeFigureOut">
              <a:rPr lang="cs-CZ" smtClean="0"/>
              <a:t>01.04.2020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F478-E8A8-4C45-8080-7DE7AE8789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0149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F28AC-9450-415B-8D2F-7BB2C4548956}" type="datetimeFigureOut">
              <a:rPr lang="cs-CZ" smtClean="0"/>
              <a:t>01.04.2020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F478-E8A8-4C45-8080-7DE7AE8789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7306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F28AC-9450-415B-8D2F-7BB2C4548956}" type="datetimeFigureOut">
              <a:rPr lang="cs-CZ" smtClean="0"/>
              <a:t>01.04.2020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F478-E8A8-4C45-8080-7DE7AE8789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8960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RA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963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F28AC-9450-415B-8D2F-7BB2C4548956}" type="datetimeFigureOut">
              <a:rPr lang="cs-CZ" smtClean="0"/>
              <a:t>01.04.2020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F478-E8A8-4C45-8080-7DE7AE8789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615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F28AC-9450-415B-8D2F-7BB2C4548956}" type="datetimeFigureOut">
              <a:rPr lang="cs-CZ" smtClean="0"/>
              <a:t>01.04.2020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F478-E8A8-4C45-8080-7DE7AE8789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1470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F28AC-9450-415B-8D2F-7BB2C4548956}" type="datetimeFigureOut">
              <a:rPr lang="cs-CZ" smtClean="0"/>
              <a:t>01.04.2020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F478-E8A8-4C45-8080-7DE7AE8789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3940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F28AC-9450-415B-8D2F-7BB2C4548956}" type="datetimeFigureOut">
              <a:rPr lang="cs-CZ" smtClean="0"/>
              <a:t>01.04.2020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F478-E8A8-4C45-8080-7DE7AE8789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8667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F28AC-9450-415B-8D2F-7BB2C4548956}" type="datetimeFigureOut">
              <a:rPr lang="cs-CZ" smtClean="0"/>
              <a:t>01.04.2020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F478-E8A8-4C45-8080-7DE7AE8789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1794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F28AC-9450-415B-8D2F-7BB2C4548956}" type="datetimeFigureOut">
              <a:rPr lang="cs-CZ" smtClean="0"/>
              <a:t>01.04.2020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F478-E8A8-4C45-8080-7DE7AE8789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6457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F28AC-9450-415B-8D2F-7BB2C4548956}" type="datetimeFigureOut">
              <a:rPr lang="cs-CZ" smtClean="0"/>
              <a:t>01.04.2020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F478-E8A8-4C45-8080-7DE7AE8789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0572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F28AC-9450-415B-8D2F-7BB2C4548956}" type="datetimeFigureOut">
              <a:rPr lang="cs-CZ" smtClean="0"/>
              <a:t>01.04.2020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F478-E8A8-4C45-8080-7DE7AE8789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5793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F28AC-9450-415B-8D2F-7BB2C4548956}" type="datetimeFigureOut">
              <a:rPr lang="cs-CZ" smtClean="0"/>
              <a:t>01.04.2020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DF478-E8A8-4C45-8080-7DE7AE8789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3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1649496" y="2667000"/>
            <a:ext cx="8994609" cy="1203137"/>
            <a:chOff x="4205" y="3032"/>
            <a:chExt cx="3110" cy="41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4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7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9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2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1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4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8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7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0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1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2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5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8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9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1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3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5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7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8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9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1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2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4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5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7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8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9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0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1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2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3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4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5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6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7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8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9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0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1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2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3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4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5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6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7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8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9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50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51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52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53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54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918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Románský sloh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Obrázky k textu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974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Itálie – Pisa: Kostel s křtitelnicí a šikmá věž</a:t>
            </a:r>
            <a:endParaRPr lang="cs-CZ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317" y="1825625"/>
            <a:ext cx="4305366" cy="4351338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395" y="1825625"/>
            <a:ext cx="4023210" cy="4351338"/>
          </a:xfrm>
        </p:spPr>
      </p:pic>
    </p:spTree>
    <p:extLst>
      <p:ext uri="{BB962C8B-B14F-4D97-AF65-F5344CB8AC3E}">
        <p14:creationId xmlns:p14="http://schemas.microsoft.com/office/powerpoint/2010/main" val="3856925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Chrám sv. Marka v Benátkách </a:t>
            </a:r>
            <a:r>
              <a:rPr lang="cs-CZ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32" y="1390918"/>
            <a:ext cx="6296958" cy="5211048"/>
          </a:xfrm>
        </p:spPr>
      </p:pic>
    </p:spTree>
    <p:extLst>
      <p:ext uri="{BB962C8B-B14F-4D97-AF65-F5344CB8AC3E}">
        <p14:creationId xmlns:p14="http://schemas.microsoft.com/office/powerpoint/2010/main" val="1592565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Církevní architektura</a:t>
            </a:r>
            <a:r>
              <a:rPr lang="cs-CZ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454" y="1825625"/>
            <a:ext cx="3225092" cy="4351338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297" y="1825625"/>
            <a:ext cx="2853406" cy="4351338"/>
          </a:xfrm>
        </p:spPr>
      </p:pic>
    </p:spTree>
    <p:extLst>
      <p:ext uri="{BB962C8B-B14F-4D97-AF65-F5344CB8AC3E}">
        <p14:creationId xmlns:p14="http://schemas.microsoft.com/office/powerpoint/2010/main" val="3332841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Předklášteří – kostel a klášter</a:t>
            </a:r>
            <a:r>
              <a:rPr lang="cs-CZ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Olomouc Přemyslovský palác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856" y="1825625"/>
            <a:ext cx="2788287" cy="4351338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450" y="1825625"/>
            <a:ext cx="3577099" cy="4351338"/>
          </a:xfrm>
        </p:spPr>
      </p:pic>
    </p:spTree>
    <p:extLst>
      <p:ext uri="{BB962C8B-B14F-4D97-AF65-F5344CB8AC3E}">
        <p14:creationId xmlns:p14="http://schemas.microsoft.com/office/powerpoint/2010/main" val="1152323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Hrady</a:t>
            </a:r>
            <a:r>
              <a:rPr lang="cs-CZ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Kamenné domy</a:t>
            </a:r>
            <a:endParaRPr lang="cs-CZ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57" y="1825625"/>
            <a:ext cx="5045886" cy="4351338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48749"/>
            <a:ext cx="5181600" cy="4105090"/>
          </a:xfrm>
        </p:spPr>
      </p:pic>
    </p:spTree>
    <p:extLst>
      <p:ext uri="{BB962C8B-B14F-4D97-AF65-F5344CB8AC3E}">
        <p14:creationId xmlns:p14="http://schemas.microsoft.com/office/powerpoint/2010/main" val="2957023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8026400" y="5282968"/>
            <a:ext cx="3800475" cy="912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333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Národní pedagogický institut České republiky </a:t>
            </a:r>
            <a:r>
              <a:rPr lang="cs-CZ" sz="1333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333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333" dirty="0">
                <a:solidFill>
                  <a:schemeClr val="tx2"/>
                </a:solidFill>
                <a:latin typeface="+mj-lt"/>
              </a:rPr>
              <a:t>modernizace </a:t>
            </a:r>
            <a:r>
              <a:rPr lang="cs-CZ" sz="1333" dirty="0">
                <a:solidFill>
                  <a:schemeClr val="tx2"/>
                </a:solidFill>
                <a:latin typeface="+mj-lt"/>
              </a:rPr>
              <a:t>odborného vzdělávání </a:t>
            </a:r>
            <a:endParaRPr lang="cs-CZ" sz="1333" dirty="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cs-CZ" sz="1333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www.projektmov.cz</a:t>
            </a:r>
            <a:endParaRPr lang="cs-CZ" sz="1333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34" y="4902200"/>
            <a:ext cx="1334569" cy="133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4871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1649496" y="2667000"/>
            <a:ext cx="8994609" cy="1203137"/>
            <a:chOff x="4205" y="3032"/>
            <a:chExt cx="3110" cy="41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0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9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5" name="Obdélník 154"/>
          <p:cNvSpPr/>
          <p:nvPr/>
        </p:nvSpPr>
        <p:spPr>
          <a:xfrm>
            <a:off x="1645348" y="5511800"/>
            <a:ext cx="9062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Projekt Modernizace odborného vzdělávání (MOV) rozvíjí kvalitu odborného vzdělávání </a:t>
            </a:r>
            <a:r>
              <a:rPr lang="cs-CZ" sz="1600" dirty="0"/>
              <a:t/>
            </a:r>
            <a:br>
              <a:rPr lang="cs-CZ" sz="1600" dirty="0"/>
            </a:br>
            <a:r>
              <a:rPr lang="cs-CZ" sz="1600" dirty="0"/>
              <a:t>a </a:t>
            </a:r>
            <a:r>
              <a:rPr lang="cs-CZ" sz="1600" dirty="0"/>
              <a:t>podporuje uplatnitelnost absolventů na trhu práce. Je financován z Evropských strukturálních </a:t>
            </a:r>
            <a:r>
              <a:rPr lang="cs-CZ" sz="1600" dirty="0"/>
              <a:t/>
            </a:r>
            <a:br>
              <a:rPr lang="cs-CZ" sz="1600" dirty="0"/>
            </a:br>
            <a:r>
              <a:rPr lang="cs-CZ" sz="1600" dirty="0"/>
              <a:t>a </a:t>
            </a:r>
            <a:r>
              <a:rPr lang="cs-CZ" sz="1600" dirty="0"/>
              <a:t>investičních fondů a jeho realizaci zajišťuje Národní pedagogický institut České </a:t>
            </a:r>
            <a:r>
              <a:rPr lang="cs-CZ" sz="1600" dirty="0"/>
              <a:t>republiky.</a:t>
            </a:r>
            <a:endParaRPr lang="en-US" sz="1867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4975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44</Words>
  <Application>Microsoft Office PowerPoint</Application>
  <PresentationFormat>Širokoúhlá obrazovka</PresentationFormat>
  <Paragraphs>10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Motiv Office</vt:lpstr>
      <vt:lpstr>Prezentace aplikace PowerPoint</vt:lpstr>
      <vt:lpstr>Románský sloh</vt:lpstr>
      <vt:lpstr>Itálie – Pisa: Kostel s křtitelnicí a šikmá věž</vt:lpstr>
      <vt:lpstr>Chrám sv. Marka v Benátkách  </vt:lpstr>
      <vt:lpstr>Církevní architektura </vt:lpstr>
      <vt:lpstr>Předklášteří – kostel a klášter Olomouc Přemyslovský palác</vt:lpstr>
      <vt:lpstr>Hrady Kamenné domy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Románský sloh</dc:title>
  <dc:creator>uzivate</dc:creator>
  <cp:lastModifiedBy>Margita Veberová</cp:lastModifiedBy>
  <cp:revision>3</cp:revision>
  <dcterms:created xsi:type="dcterms:W3CDTF">2018-05-22T06:50:54Z</dcterms:created>
  <dcterms:modified xsi:type="dcterms:W3CDTF">2020-04-01T19:50:52Z</dcterms:modified>
</cp:coreProperties>
</file>