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68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92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0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59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7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75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98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65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2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41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2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9F57-2D4F-4C6F-81F1-EA5C92487F7F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5E0C0-C7CA-4384-8A33-9DA1F34F8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7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8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podporuje uplatnitelnost absolventů na trhu práce. Je financován z Evropských strukturálních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investičních fondů a jeho realizaci zajišťuje Národní pedagogický institut České </a:t>
            </a:r>
            <a:r>
              <a:rPr lang="cs-CZ" sz="1600" dirty="0"/>
              <a:t>republiky.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0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Starověké umění Egypta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architektura, sochařství, uměleckořemeslné zpracování dřeva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4925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Pyramidy – hrobky faraonů</a:t>
            </a:r>
            <a:r>
              <a:rPr lang="cs-CZ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Džoserova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pyramida           Cheopsova pyramida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46" y="1825625"/>
            <a:ext cx="436890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82" y="1825625"/>
            <a:ext cx="3987835" cy="4351338"/>
          </a:xfrm>
        </p:spPr>
      </p:pic>
    </p:spTree>
    <p:extLst>
      <p:ext uri="{BB962C8B-B14F-4D97-AF65-F5344CB8AC3E}">
        <p14:creationId xmlns:p14="http://schemas.microsoft.com/office/powerpoint/2010/main" val="295037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Chrámové komplexy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Sfingy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57" y="1825625"/>
            <a:ext cx="3050486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96" y="1825625"/>
            <a:ext cx="3412408" cy="4351338"/>
          </a:xfrm>
        </p:spPr>
      </p:pic>
    </p:spTree>
    <p:extLst>
      <p:ext uri="{BB962C8B-B14F-4D97-AF65-F5344CB8AC3E}">
        <p14:creationId xmlns:p14="http://schemas.microsoft.com/office/powerpoint/2010/main" val="236814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Nářadí – pily, dláta, výroba řeziva a dýh</a:t>
            </a:r>
            <a:endParaRPr lang="cs-CZ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190532"/>
            <a:ext cx="3162709" cy="362152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37" y="2402005"/>
            <a:ext cx="4570863" cy="3234519"/>
          </a:xfrm>
        </p:spPr>
      </p:pic>
    </p:spTree>
    <p:extLst>
      <p:ext uri="{BB962C8B-B14F-4D97-AF65-F5344CB8AC3E}">
        <p14:creationId xmlns:p14="http://schemas.microsoft.com/office/powerpoint/2010/main" val="293562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Rámová konstrukce nábytku, ornament zvířecích motivů </a:t>
            </a:r>
            <a:endParaRPr lang="cs-CZ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5816"/>
            <a:ext cx="5181600" cy="369095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59" y="3002507"/>
            <a:ext cx="2915809" cy="2564275"/>
          </a:xfrm>
        </p:spPr>
      </p:pic>
    </p:spTree>
    <p:extLst>
      <p:ext uri="{BB962C8B-B14F-4D97-AF65-F5344CB8AC3E}">
        <p14:creationId xmlns:p14="http://schemas.microsoft.com/office/powerpoint/2010/main" val="425157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Trůnová křesla, skládací židle – ornament, zlacení, tmelová technika</a:t>
            </a:r>
            <a:endParaRPr lang="cs-CZ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33" y="1825625"/>
            <a:ext cx="2789133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2320119"/>
            <a:ext cx="3780430" cy="2866030"/>
          </a:xfrm>
        </p:spPr>
      </p:pic>
    </p:spTree>
    <p:extLst>
      <p:ext uri="{BB962C8B-B14F-4D97-AF65-F5344CB8AC3E}">
        <p14:creationId xmlns:p14="http://schemas.microsoft.com/office/powerpoint/2010/main" val="59789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Truhla a hrací skříňka</a:t>
            </a:r>
            <a:endParaRPr lang="cs-CZ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8393"/>
            <a:ext cx="5181600" cy="364580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6" y="2388358"/>
            <a:ext cx="3548418" cy="3138985"/>
          </a:xfrm>
        </p:spPr>
      </p:pic>
    </p:spTree>
    <p:extLst>
      <p:ext uri="{BB962C8B-B14F-4D97-AF65-F5344CB8AC3E}">
        <p14:creationId xmlns:p14="http://schemas.microsoft.com/office/powerpoint/2010/main" val="176351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026400" y="5282968"/>
            <a:ext cx="38004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</a:t>
            </a:r>
            <a:r>
              <a:rPr lang="cs-CZ" sz="1333" dirty="0">
                <a:solidFill>
                  <a:schemeClr val="tx2"/>
                </a:solidFill>
                <a:latin typeface="+mj-lt"/>
              </a:rPr>
              <a:t>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</Words>
  <Application>Microsoft Office PowerPoint</Application>
  <PresentationFormat>Širokoúhlá obrazovka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Starověké umění Egypta </vt:lpstr>
      <vt:lpstr>Pyramidy – hrobky faraonů Džoserova pyramida           Cheopsova pyramida </vt:lpstr>
      <vt:lpstr>Chrámové komplexy,          Sfingy</vt:lpstr>
      <vt:lpstr>Nářadí – pily, dláta, výroba řeziva a dýh</vt:lpstr>
      <vt:lpstr>Rámová konstrukce nábytku, ornament zvířecích motivů </vt:lpstr>
      <vt:lpstr>Trůnová křesla, skládací židle – ornament, zlacení, tmelová technika</vt:lpstr>
      <vt:lpstr>Truhla a hrací skříňka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Starověké umění Egypta</dc:title>
  <dc:creator>uzivate</dc:creator>
  <cp:lastModifiedBy>Margita Veberová</cp:lastModifiedBy>
  <cp:revision>4</cp:revision>
  <dcterms:created xsi:type="dcterms:W3CDTF">2018-05-24T17:01:57Z</dcterms:created>
  <dcterms:modified xsi:type="dcterms:W3CDTF">2020-04-01T18:55:28Z</dcterms:modified>
</cp:coreProperties>
</file>