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1" r:id="rId2"/>
    <p:sldId id="256" r:id="rId3"/>
    <p:sldId id="262" r:id="rId4"/>
    <p:sldId id="266" r:id="rId5"/>
    <p:sldId id="257" r:id="rId6"/>
    <p:sldId id="258" r:id="rId7"/>
    <p:sldId id="259" r:id="rId8"/>
    <p:sldId id="260" r:id="rId9"/>
    <p:sldId id="261" r:id="rId10"/>
    <p:sldId id="263" r:id="rId11"/>
    <p:sldId id="264" r:id="rId12"/>
    <p:sldId id="265" r:id="rId13"/>
    <p:sldId id="269" r:id="rId14"/>
    <p:sldId id="270" r:id="rId15"/>
    <p:sldId id="272" r:id="rId16"/>
    <p:sldId id="273" r:id="rId1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1" d="100"/>
          <a:sy n="41" d="100"/>
        </p:scale>
        <p:origin x="135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dpis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2" name="Podnadpis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6ED20-6ED5-4075-A97F-0A2B74BFDE18}" type="datetimeFigureOut">
              <a:rPr lang="cs-CZ" smtClean="0"/>
              <a:pPr/>
              <a:t>31.03.2020</a:t>
            </a:fld>
            <a:endParaRPr lang="cs-CZ"/>
          </a:p>
        </p:txBody>
      </p:sp>
      <p:sp>
        <p:nvSpPr>
          <p:cNvPr id="20" name="Zástupný symbol pro zápatí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BEA88-AF39-4491-AAE3-B6A0DBAA9A6D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Elipsa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Elipsa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6ED20-6ED5-4075-A97F-0A2B74BFDE18}" type="datetimeFigureOut">
              <a:rPr lang="cs-CZ" smtClean="0"/>
              <a:pPr/>
              <a:t>31.03.2020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BEA88-AF39-4491-AAE3-B6A0DBAA9A6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6ED20-6ED5-4075-A97F-0A2B74BFDE18}" type="datetimeFigureOut">
              <a:rPr lang="cs-CZ" smtClean="0"/>
              <a:pPr/>
              <a:t>31.03.2020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BEA88-AF39-4491-AAE3-B6A0DBAA9A6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RA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384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6ED20-6ED5-4075-A97F-0A2B74BFDE18}" type="datetimeFigureOut">
              <a:rPr lang="cs-CZ" smtClean="0"/>
              <a:pPr/>
              <a:t>31.03.2020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BEA88-AF39-4491-AAE3-B6A0DBAA9A6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6ED20-6ED5-4075-A97F-0A2B74BFDE18}" type="datetimeFigureOut">
              <a:rPr lang="cs-CZ" smtClean="0"/>
              <a:pPr/>
              <a:t>31.03.2020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BEA88-AF39-4491-AAE3-B6A0DBAA9A6D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Obdélník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Elipsa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Elipsa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6ED20-6ED5-4075-A97F-0A2B74BFDE18}" type="datetimeFigureOut">
              <a:rPr lang="cs-CZ" smtClean="0"/>
              <a:pPr/>
              <a:t>31.03.2020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BEA88-AF39-4491-AAE3-B6A0DBAA9A6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6ED20-6ED5-4075-A97F-0A2B74BFDE18}" type="datetimeFigureOut">
              <a:rPr lang="cs-CZ" smtClean="0"/>
              <a:pPr/>
              <a:t>31.03.2020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BEA88-AF39-4491-AAE3-B6A0DBAA9A6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6ED20-6ED5-4075-A97F-0A2B74BFDE18}" type="datetimeFigureOut">
              <a:rPr lang="cs-CZ" smtClean="0"/>
              <a:pPr/>
              <a:t>31.03.2020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BEA88-AF39-4491-AAE3-B6A0DBAA9A6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6ED20-6ED5-4075-A97F-0A2B74BFDE18}" type="datetimeFigureOut">
              <a:rPr lang="cs-CZ" smtClean="0"/>
              <a:pPr/>
              <a:t>31.03.2020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BEA88-AF39-4491-AAE3-B6A0DBAA9A6D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6" name="Obdélník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6ED20-6ED5-4075-A97F-0A2B74BFDE18}" type="datetimeFigureOut">
              <a:rPr lang="cs-CZ" smtClean="0"/>
              <a:pPr/>
              <a:t>31.03.2020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BEA88-AF39-4491-AAE3-B6A0DBAA9A6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6ED20-6ED5-4075-A97F-0A2B74BFDE18}" type="datetimeFigureOut">
              <a:rPr lang="cs-CZ" smtClean="0"/>
              <a:pPr/>
              <a:t>31.03.2020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BEA88-AF39-4491-AAE3-B6A0DBAA9A6D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  <p:sp>
        <p:nvSpPr>
          <p:cNvPr id="9" name="Vývojový diagram: postup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Vývojový diagram: postup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ýseč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Elipsa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rstenec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Zástupný symbol pro nadpis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24" name="Zástupný symbol pro datum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706ED20-6ED5-4075-A97F-0A2B74BFDE18}" type="datetimeFigureOut">
              <a:rPr lang="cs-CZ" smtClean="0"/>
              <a:pPr/>
              <a:t>31.03.2020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cs-CZ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E18BEA88-AF39-4491-AAE3-B6A0DBAA9A6D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5" name="Obdélník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emf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emf"/><Relationship Id="rId18" Type="http://schemas.openxmlformats.org/officeDocument/2006/relationships/image" Target="../media/image35.png"/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12" Type="http://schemas.openxmlformats.org/officeDocument/2006/relationships/image" Target="../media/image29.png"/><Relationship Id="rId17" Type="http://schemas.openxmlformats.org/officeDocument/2006/relationships/image" Target="../media/image34.emf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emf"/><Relationship Id="rId5" Type="http://schemas.openxmlformats.org/officeDocument/2006/relationships/image" Target="../media/image22.emf"/><Relationship Id="rId15" Type="http://schemas.openxmlformats.org/officeDocument/2006/relationships/image" Target="../media/image32.emf"/><Relationship Id="rId10" Type="http://schemas.openxmlformats.org/officeDocument/2006/relationships/image" Target="../media/image27.png"/><Relationship Id="rId19" Type="http://schemas.openxmlformats.org/officeDocument/2006/relationships/image" Target="../media/image36.emf"/><Relationship Id="rId4" Type="http://schemas.openxmlformats.org/officeDocument/2006/relationships/image" Target="../media/image21.png"/><Relationship Id="rId9" Type="http://schemas.openxmlformats.org/officeDocument/2006/relationships/image" Target="../media/image26.emf"/><Relationship Id="rId1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4"/>
          <p:cNvGrpSpPr>
            <a:grpSpLocks noChangeAspect="1"/>
          </p:cNvGrpSpPr>
          <p:nvPr/>
        </p:nvGrpSpPr>
        <p:grpSpPr bwMode="auto">
          <a:xfrm>
            <a:off x="1237122" y="2857500"/>
            <a:ext cx="6745957" cy="902353"/>
            <a:chOff x="4205" y="3032"/>
            <a:chExt cx="3110" cy="416"/>
          </a:xfrm>
        </p:grpSpPr>
        <p:sp>
          <p:nvSpPr>
            <p:cNvPr id="13" name="AutoShape 3"/>
            <p:cNvSpPr>
              <a:spLocks noChangeAspect="1" noChangeArrowheads="1" noTextEdit="1"/>
            </p:cNvSpPr>
            <p:nvPr/>
          </p:nvSpPr>
          <p:spPr bwMode="auto">
            <a:xfrm>
              <a:off x="4205" y="3032"/>
              <a:ext cx="3110" cy="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14" name="Freeform 5"/>
            <p:cNvSpPr>
              <a:spLocks noEditPoints="1"/>
            </p:cNvSpPr>
            <p:nvPr/>
          </p:nvSpPr>
          <p:spPr bwMode="auto">
            <a:xfrm>
              <a:off x="6783" y="3049"/>
              <a:ext cx="366" cy="252"/>
            </a:xfrm>
            <a:custGeom>
              <a:avLst/>
              <a:gdLst>
                <a:gd name="T0" fmla="*/ 1108 w 1597"/>
                <a:gd name="T1" fmla="*/ 588 h 1077"/>
                <a:gd name="T2" fmla="*/ 1108 w 1597"/>
                <a:gd name="T3" fmla="*/ 479 h 1077"/>
                <a:gd name="T4" fmla="*/ 992 w 1597"/>
                <a:gd name="T5" fmla="*/ 479 h 1077"/>
                <a:gd name="T6" fmla="*/ 897 w 1597"/>
                <a:gd name="T7" fmla="*/ 603 h 1077"/>
                <a:gd name="T8" fmla="*/ 795 w 1597"/>
                <a:gd name="T9" fmla="*/ 548 h 1077"/>
                <a:gd name="T10" fmla="*/ 747 w 1597"/>
                <a:gd name="T11" fmla="*/ 566 h 1077"/>
                <a:gd name="T12" fmla="*/ 878 w 1597"/>
                <a:gd name="T13" fmla="*/ 626 h 1077"/>
                <a:gd name="T14" fmla="*/ 695 w 1597"/>
                <a:gd name="T15" fmla="*/ 864 h 1077"/>
                <a:gd name="T16" fmla="*/ 692 w 1597"/>
                <a:gd name="T17" fmla="*/ 864 h 1077"/>
                <a:gd name="T18" fmla="*/ 394 w 1597"/>
                <a:gd name="T19" fmla="*/ 484 h 1077"/>
                <a:gd name="T20" fmla="*/ 732 w 1597"/>
                <a:gd name="T21" fmla="*/ 54 h 1077"/>
                <a:gd name="T22" fmla="*/ 732 w 1597"/>
                <a:gd name="T23" fmla="*/ 471 h 1077"/>
                <a:gd name="T24" fmla="*/ 831 w 1597"/>
                <a:gd name="T25" fmla="*/ 471 h 1077"/>
                <a:gd name="T26" fmla="*/ 831 w 1597"/>
                <a:gd name="T27" fmla="*/ 357 h 1077"/>
                <a:gd name="T28" fmla="*/ 1029 w 1597"/>
                <a:gd name="T29" fmla="*/ 408 h 1077"/>
                <a:gd name="T30" fmla="*/ 1169 w 1597"/>
                <a:gd name="T31" fmla="*/ 512 h 1077"/>
                <a:gd name="T32" fmla="*/ 1108 w 1597"/>
                <a:gd name="T33" fmla="*/ 588 h 1077"/>
                <a:gd name="T34" fmla="*/ 1146 w 1597"/>
                <a:gd name="T35" fmla="*/ 615 h 1077"/>
                <a:gd name="T36" fmla="*/ 1277 w 1597"/>
                <a:gd name="T37" fmla="*/ 497 h 1077"/>
                <a:gd name="T38" fmla="*/ 1094 w 1597"/>
                <a:gd name="T39" fmla="*/ 368 h 1077"/>
                <a:gd name="T40" fmla="*/ 855 w 1597"/>
                <a:gd name="T41" fmla="*/ 263 h 1077"/>
                <a:gd name="T42" fmla="*/ 852 w 1597"/>
                <a:gd name="T43" fmla="*/ 245 h 1077"/>
                <a:gd name="T44" fmla="*/ 1020 w 1597"/>
                <a:gd name="T45" fmla="*/ 146 h 1077"/>
                <a:gd name="T46" fmla="*/ 1202 w 1597"/>
                <a:gd name="T47" fmla="*/ 204 h 1077"/>
                <a:gd name="T48" fmla="*/ 1246 w 1597"/>
                <a:gd name="T49" fmla="*/ 190 h 1077"/>
                <a:gd name="T50" fmla="*/ 1020 w 1597"/>
                <a:gd name="T51" fmla="*/ 126 h 1077"/>
                <a:gd name="T52" fmla="*/ 831 w 1597"/>
                <a:gd name="T53" fmla="*/ 162 h 1077"/>
                <a:gd name="T54" fmla="*/ 831 w 1597"/>
                <a:gd name="T55" fmla="*/ 0 h 1077"/>
                <a:gd name="T56" fmla="*/ 715 w 1597"/>
                <a:gd name="T57" fmla="*/ 0 h 1077"/>
                <a:gd name="T58" fmla="*/ 418 w 1597"/>
                <a:gd name="T59" fmla="*/ 385 h 1077"/>
                <a:gd name="T60" fmla="*/ 416 w 1597"/>
                <a:gd name="T61" fmla="*/ 385 h 1077"/>
                <a:gd name="T62" fmla="*/ 113 w 1597"/>
                <a:gd name="T63" fmla="*/ 0 h 1077"/>
                <a:gd name="T64" fmla="*/ 0 w 1597"/>
                <a:gd name="T65" fmla="*/ 0 h 1077"/>
                <a:gd name="T66" fmla="*/ 0 w 1597"/>
                <a:gd name="T67" fmla="*/ 471 h 1077"/>
                <a:gd name="T68" fmla="*/ 55 w 1597"/>
                <a:gd name="T69" fmla="*/ 471 h 1077"/>
                <a:gd name="T70" fmla="*/ 55 w 1597"/>
                <a:gd name="T71" fmla="*/ 60 h 1077"/>
                <a:gd name="T72" fmla="*/ 387 w 1597"/>
                <a:gd name="T73" fmla="*/ 479 h 1077"/>
                <a:gd name="T74" fmla="*/ 285 w 1597"/>
                <a:gd name="T75" fmla="*/ 479 h 1077"/>
                <a:gd name="T76" fmla="*/ 285 w 1597"/>
                <a:gd name="T77" fmla="*/ 951 h 1077"/>
                <a:gd name="T78" fmla="*/ 332 w 1597"/>
                <a:gd name="T79" fmla="*/ 951 h 1077"/>
                <a:gd name="T80" fmla="*/ 332 w 1597"/>
                <a:gd name="T81" fmla="*/ 539 h 1077"/>
                <a:gd name="T82" fmla="*/ 668 w 1597"/>
                <a:gd name="T83" fmla="*/ 964 h 1077"/>
                <a:gd name="T84" fmla="*/ 670 w 1597"/>
                <a:gd name="T85" fmla="*/ 964 h 1077"/>
                <a:gd name="T86" fmla="*/ 1009 w 1597"/>
                <a:gd name="T87" fmla="*/ 533 h 1077"/>
                <a:gd name="T88" fmla="*/ 1009 w 1597"/>
                <a:gd name="T89" fmla="*/ 951 h 1077"/>
                <a:gd name="T90" fmla="*/ 1108 w 1597"/>
                <a:gd name="T91" fmla="*/ 951 h 1077"/>
                <a:gd name="T92" fmla="*/ 1108 w 1597"/>
                <a:gd name="T93" fmla="*/ 637 h 1077"/>
                <a:gd name="T94" fmla="*/ 1284 w 1597"/>
                <a:gd name="T95" fmla="*/ 637 h 1077"/>
                <a:gd name="T96" fmla="*/ 1284 w 1597"/>
                <a:gd name="T97" fmla="*/ 1077 h 1077"/>
                <a:gd name="T98" fmla="*/ 1386 w 1597"/>
                <a:gd name="T99" fmla="*/ 1077 h 1077"/>
                <a:gd name="T100" fmla="*/ 1386 w 1597"/>
                <a:gd name="T101" fmla="*/ 637 h 1077"/>
                <a:gd name="T102" fmla="*/ 1597 w 1597"/>
                <a:gd name="T103" fmla="*/ 637 h 1077"/>
                <a:gd name="T104" fmla="*/ 1597 w 1597"/>
                <a:gd name="T105" fmla="*/ 615 h 1077"/>
                <a:gd name="T106" fmla="*/ 1146 w 1597"/>
                <a:gd name="T107" fmla="*/ 615 h 1077"/>
                <a:gd name="T108" fmla="*/ 1068 w 1597"/>
                <a:gd name="T109" fmla="*/ 96 h 1077"/>
                <a:gd name="T110" fmla="*/ 1229 w 1597"/>
                <a:gd name="T111" fmla="*/ 0 h 1077"/>
                <a:gd name="T112" fmla="*/ 1178 w 1597"/>
                <a:gd name="T113" fmla="*/ 0 h 1077"/>
                <a:gd name="T114" fmla="*/ 1030 w 1597"/>
                <a:gd name="T115" fmla="*/ 67 h 1077"/>
                <a:gd name="T116" fmla="*/ 879 w 1597"/>
                <a:gd name="T117" fmla="*/ 0 h 1077"/>
                <a:gd name="T118" fmla="*/ 831 w 1597"/>
                <a:gd name="T119" fmla="*/ 0 h 1077"/>
                <a:gd name="T120" fmla="*/ 994 w 1597"/>
                <a:gd name="T121" fmla="*/ 96 h 1077"/>
                <a:gd name="T122" fmla="*/ 1068 w 1597"/>
                <a:gd name="T123" fmla="*/ 96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97" h="1077">
                  <a:moveTo>
                    <a:pt x="1108" y="588"/>
                  </a:moveTo>
                  <a:lnTo>
                    <a:pt x="1108" y="479"/>
                  </a:lnTo>
                  <a:lnTo>
                    <a:pt x="992" y="479"/>
                  </a:lnTo>
                  <a:lnTo>
                    <a:pt x="897" y="603"/>
                  </a:lnTo>
                  <a:cubicBezTo>
                    <a:pt x="857" y="593"/>
                    <a:pt x="822" y="575"/>
                    <a:pt x="795" y="548"/>
                  </a:cubicBezTo>
                  <a:lnTo>
                    <a:pt x="747" y="566"/>
                  </a:lnTo>
                  <a:cubicBezTo>
                    <a:pt x="778" y="595"/>
                    <a:pt x="824" y="615"/>
                    <a:pt x="878" y="626"/>
                  </a:cubicBezTo>
                  <a:lnTo>
                    <a:pt x="695" y="864"/>
                  </a:lnTo>
                  <a:lnTo>
                    <a:pt x="692" y="864"/>
                  </a:lnTo>
                  <a:lnTo>
                    <a:pt x="394" y="484"/>
                  </a:lnTo>
                  <a:lnTo>
                    <a:pt x="732" y="54"/>
                  </a:lnTo>
                  <a:lnTo>
                    <a:pt x="732" y="471"/>
                  </a:lnTo>
                  <a:lnTo>
                    <a:pt x="831" y="471"/>
                  </a:lnTo>
                  <a:lnTo>
                    <a:pt x="831" y="357"/>
                  </a:lnTo>
                  <a:cubicBezTo>
                    <a:pt x="884" y="378"/>
                    <a:pt x="956" y="391"/>
                    <a:pt x="1029" y="408"/>
                  </a:cubicBezTo>
                  <a:cubicBezTo>
                    <a:pt x="1137" y="431"/>
                    <a:pt x="1169" y="472"/>
                    <a:pt x="1169" y="512"/>
                  </a:cubicBezTo>
                  <a:cubicBezTo>
                    <a:pt x="1169" y="542"/>
                    <a:pt x="1147" y="569"/>
                    <a:pt x="1108" y="588"/>
                  </a:cubicBezTo>
                  <a:close/>
                  <a:moveTo>
                    <a:pt x="1146" y="615"/>
                  </a:moveTo>
                  <a:cubicBezTo>
                    <a:pt x="1217" y="592"/>
                    <a:pt x="1270" y="552"/>
                    <a:pt x="1277" y="497"/>
                  </a:cubicBezTo>
                  <a:cubicBezTo>
                    <a:pt x="1277" y="418"/>
                    <a:pt x="1185" y="387"/>
                    <a:pt x="1094" y="368"/>
                  </a:cubicBezTo>
                  <a:cubicBezTo>
                    <a:pt x="963" y="342"/>
                    <a:pt x="870" y="320"/>
                    <a:pt x="855" y="263"/>
                  </a:cubicBezTo>
                  <a:cubicBezTo>
                    <a:pt x="852" y="256"/>
                    <a:pt x="852" y="251"/>
                    <a:pt x="852" y="245"/>
                  </a:cubicBezTo>
                  <a:cubicBezTo>
                    <a:pt x="855" y="184"/>
                    <a:pt x="941" y="146"/>
                    <a:pt x="1020" y="146"/>
                  </a:cubicBezTo>
                  <a:cubicBezTo>
                    <a:pt x="1100" y="146"/>
                    <a:pt x="1151" y="156"/>
                    <a:pt x="1202" y="204"/>
                  </a:cubicBezTo>
                  <a:lnTo>
                    <a:pt x="1246" y="190"/>
                  </a:lnTo>
                  <a:cubicBezTo>
                    <a:pt x="1189" y="139"/>
                    <a:pt x="1112" y="126"/>
                    <a:pt x="1020" y="126"/>
                  </a:cubicBezTo>
                  <a:cubicBezTo>
                    <a:pt x="944" y="126"/>
                    <a:pt x="878" y="139"/>
                    <a:pt x="831" y="162"/>
                  </a:cubicBezTo>
                  <a:lnTo>
                    <a:pt x="831" y="0"/>
                  </a:lnTo>
                  <a:lnTo>
                    <a:pt x="715" y="0"/>
                  </a:lnTo>
                  <a:lnTo>
                    <a:pt x="418" y="385"/>
                  </a:lnTo>
                  <a:lnTo>
                    <a:pt x="416" y="385"/>
                  </a:lnTo>
                  <a:lnTo>
                    <a:pt x="113" y="0"/>
                  </a:lnTo>
                  <a:lnTo>
                    <a:pt x="0" y="0"/>
                  </a:lnTo>
                  <a:lnTo>
                    <a:pt x="0" y="471"/>
                  </a:lnTo>
                  <a:lnTo>
                    <a:pt x="55" y="471"/>
                  </a:lnTo>
                  <a:lnTo>
                    <a:pt x="55" y="60"/>
                  </a:lnTo>
                  <a:lnTo>
                    <a:pt x="387" y="479"/>
                  </a:lnTo>
                  <a:lnTo>
                    <a:pt x="285" y="479"/>
                  </a:lnTo>
                  <a:lnTo>
                    <a:pt x="285" y="951"/>
                  </a:lnTo>
                  <a:lnTo>
                    <a:pt x="332" y="951"/>
                  </a:lnTo>
                  <a:lnTo>
                    <a:pt x="332" y="539"/>
                  </a:lnTo>
                  <a:lnTo>
                    <a:pt x="668" y="964"/>
                  </a:lnTo>
                  <a:lnTo>
                    <a:pt x="670" y="964"/>
                  </a:lnTo>
                  <a:lnTo>
                    <a:pt x="1009" y="533"/>
                  </a:lnTo>
                  <a:lnTo>
                    <a:pt x="1009" y="951"/>
                  </a:lnTo>
                  <a:lnTo>
                    <a:pt x="1108" y="951"/>
                  </a:lnTo>
                  <a:lnTo>
                    <a:pt x="1108" y="637"/>
                  </a:lnTo>
                  <a:lnTo>
                    <a:pt x="1284" y="637"/>
                  </a:lnTo>
                  <a:lnTo>
                    <a:pt x="1284" y="1077"/>
                  </a:lnTo>
                  <a:lnTo>
                    <a:pt x="1386" y="1077"/>
                  </a:lnTo>
                  <a:lnTo>
                    <a:pt x="1386" y="637"/>
                  </a:lnTo>
                  <a:lnTo>
                    <a:pt x="1597" y="637"/>
                  </a:lnTo>
                  <a:lnTo>
                    <a:pt x="1597" y="615"/>
                  </a:lnTo>
                  <a:lnTo>
                    <a:pt x="1146" y="615"/>
                  </a:lnTo>
                  <a:close/>
                  <a:moveTo>
                    <a:pt x="1068" y="96"/>
                  </a:moveTo>
                  <a:lnTo>
                    <a:pt x="1229" y="0"/>
                  </a:lnTo>
                  <a:lnTo>
                    <a:pt x="1178" y="0"/>
                  </a:lnTo>
                  <a:lnTo>
                    <a:pt x="1030" y="67"/>
                  </a:lnTo>
                  <a:lnTo>
                    <a:pt x="879" y="0"/>
                  </a:lnTo>
                  <a:lnTo>
                    <a:pt x="831" y="0"/>
                  </a:lnTo>
                  <a:lnTo>
                    <a:pt x="994" y="96"/>
                  </a:lnTo>
                  <a:lnTo>
                    <a:pt x="1068" y="96"/>
                  </a:lnTo>
                  <a:close/>
                </a:path>
              </a:pathLst>
            </a:custGeom>
            <a:solidFill>
              <a:srgbClr val="379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6588" y="3329"/>
              <a:ext cx="39" cy="35"/>
            </a:xfrm>
            <a:custGeom>
              <a:avLst/>
              <a:gdLst>
                <a:gd name="T0" fmla="*/ 0 w 172"/>
                <a:gd name="T1" fmla="*/ 0 h 149"/>
                <a:gd name="T2" fmla="*/ 23 w 172"/>
                <a:gd name="T3" fmla="*/ 0 h 149"/>
                <a:gd name="T4" fmla="*/ 86 w 172"/>
                <a:gd name="T5" fmla="*/ 135 h 149"/>
                <a:gd name="T6" fmla="*/ 150 w 172"/>
                <a:gd name="T7" fmla="*/ 0 h 149"/>
                <a:gd name="T8" fmla="*/ 172 w 172"/>
                <a:gd name="T9" fmla="*/ 0 h 149"/>
                <a:gd name="T10" fmla="*/ 172 w 172"/>
                <a:gd name="T11" fmla="*/ 149 h 149"/>
                <a:gd name="T12" fmla="*/ 157 w 172"/>
                <a:gd name="T13" fmla="*/ 149 h 149"/>
                <a:gd name="T14" fmla="*/ 158 w 172"/>
                <a:gd name="T15" fmla="*/ 13 h 149"/>
                <a:gd name="T16" fmla="*/ 95 w 172"/>
                <a:gd name="T17" fmla="*/ 149 h 149"/>
                <a:gd name="T18" fmla="*/ 78 w 172"/>
                <a:gd name="T19" fmla="*/ 149 h 149"/>
                <a:gd name="T20" fmla="*/ 13 w 172"/>
                <a:gd name="T21" fmla="*/ 13 h 149"/>
                <a:gd name="T22" fmla="*/ 14 w 172"/>
                <a:gd name="T23" fmla="*/ 149 h 149"/>
                <a:gd name="T24" fmla="*/ 0 w 172"/>
                <a:gd name="T25" fmla="*/ 149 h 149"/>
                <a:gd name="T26" fmla="*/ 0 w 172"/>
                <a:gd name="T27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" h="149">
                  <a:moveTo>
                    <a:pt x="0" y="0"/>
                  </a:moveTo>
                  <a:lnTo>
                    <a:pt x="23" y="0"/>
                  </a:lnTo>
                  <a:lnTo>
                    <a:pt x="86" y="135"/>
                  </a:lnTo>
                  <a:lnTo>
                    <a:pt x="150" y="0"/>
                  </a:lnTo>
                  <a:lnTo>
                    <a:pt x="172" y="0"/>
                  </a:lnTo>
                  <a:lnTo>
                    <a:pt x="172" y="149"/>
                  </a:lnTo>
                  <a:lnTo>
                    <a:pt x="157" y="149"/>
                  </a:lnTo>
                  <a:lnTo>
                    <a:pt x="158" y="13"/>
                  </a:lnTo>
                  <a:lnTo>
                    <a:pt x="95" y="149"/>
                  </a:lnTo>
                  <a:lnTo>
                    <a:pt x="78" y="149"/>
                  </a:lnTo>
                  <a:lnTo>
                    <a:pt x="13" y="13"/>
                  </a:lnTo>
                  <a:lnTo>
                    <a:pt x="14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16" name="Rectangle 7"/>
            <p:cNvSpPr>
              <a:spLocks noChangeArrowheads="1"/>
            </p:cNvSpPr>
            <p:nvPr/>
          </p:nvSpPr>
          <p:spPr bwMode="auto">
            <a:xfrm>
              <a:off x="6640" y="3329"/>
              <a:ext cx="4" cy="35"/>
            </a:xfrm>
            <a:prstGeom prst="rect">
              <a:avLst/>
            </a:pr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auto">
            <a:xfrm>
              <a:off x="6657" y="3329"/>
              <a:ext cx="31" cy="35"/>
            </a:xfrm>
            <a:custGeom>
              <a:avLst/>
              <a:gdLst>
                <a:gd name="T0" fmla="*/ 0 w 138"/>
                <a:gd name="T1" fmla="*/ 0 h 149"/>
                <a:gd name="T2" fmla="*/ 19 w 138"/>
                <a:gd name="T3" fmla="*/ 0 h 149"/>
                <a:gd name="T4" fmla="*/ 123 w 138"/>
                <a:gd name="T5" fmla="*/ 134 h 149"/>
                <a:gd name="T6" fmla="*/ 123 w 138"/>
                <a:gd name="T7" fmla="*/ 0 h 149"/>
                <a:gd name="T8" fmla="*/ 138 w 138"/>
                <a:gd name="T9" fmla="*/ 0 h 149"/>
                <a:gd name="T10" fmla="*/ 138 w 138"/>
                <a:gd name="T11" fmla="*/ 149 h 149"/>
                <a:gd name="T12" fmla="*/ 118 w 138"/>
                <a:gd name="T13" fmla="*/ 149 h 149"/>
                <a:gd name="T14" fmla="*/ 15 w 138"/>
                <a:gd name="T15" fmla="*/ 16 h 149"/>
                <a:gd name="T16" fmla="*/ 15 w 138"/>
                <a:gd name="T17" fmla="*/ 149 h 149"/>
                <a:gd name="T18" fmla="*/ 0 w 138"/>
                <a:gd name="T19" fmla="*/ 149 h 149"/>
                <a:gd name="T20" fmla="*/ 0 w 138"/>
                <a:gd name="T2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8" h="149">
                  <a:moveTo>
                    <a:pt x="0" y="0"/>
                  </a:moveTo>
                  <a:lnTo>
                    <a:pt x="19" y="0"/>
                  </a:lnTo>
                  <a:lnTo>
                    <a:pt x="123" y="134"/>
                  </a:lnTo>
                  <a:lnTo>
                    <a:pt x="123" y="0"/>
                  </a:lnTo>
                  <a:lnTo>
                    <a:pt x="138" y="0"/>
                  </a:lnTo>
                  <a:lnTo>
                    <a:pt x="138" y="149"/>
                  </a:lnTo>
                  <a:lnTo>
                    <a:pt x="118" y="149"/>
                  </a:lnTo>
                  <a:lnTo>
                    <a:pt x="15" y="16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18" name="Rectangle 9"/>
            <p:cNvSpPr>
              <a:spLocks noChangeArrowheads="1"/>
            </p:cNvSpPr>
            <p:nvPr/>
          </p:nvSpPr>
          <p:spPr bwMode="auto">
            <a:xfrm>
              <a:off x="6701" y="3329"/>
              <a:ext cx="4" cy="35"/>
            </a:xfrm>
            <a:prstGeom prst="rect">
              <a:avLst/>
            </a:pr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auto">
            <a:xfrm>
              <a:off x="6716" y="3328"/>
              <a:ext cx="29" cy="37"/>
            </a:xfrm>
            <a:custGeom>
              <a:avLst/>
              <a:gdLst>
                <a:gd name="T0" fmla="*/ 16 w 125"/>
                <a:gd name="T1" fmla="*/ 103 h 156"/>
                <a:gd name="T2" fmla="*/ 16 w 125"/>
                <a:gd name="T3" fmla="*/ 104 h 156"/>
                <a:gd name="T4" fmla="*/ 63 w 125"/>
                <a:gd name="T5" fmla="*/ 142 h 156"/>
                <a:gd name="T6" fmla="*/ 109 w 125"/>
                <a:gd name="T7" fmla="*/ 111 h 156"/>
                <a:gd name="T8" fmla="*/ 72 w 125"/>
                <a:gd name="T9" fmla="*/ 85 h 156"/>
                <a:gd name="T10" fmla="*/ 40 w 125"/>
                <a:gd name="T11" fmla="*/ 80 h 156"/>
                <a:gd name="T12" fmla="*/ 5 w 125"/>
                <a:gd name="T13" fmla="*/ 43 h 156"/>
                <a:gd name="T14" fmla="*/ 62 w 125"/>
                <a:gd name="T15" fmla="*/ 0 h 156"/>
                <a:gd name="T16" fmla="*/ 120 w 125"/>
                <a:gd name="T17" fmla="*/ 45 h 156"/>
                <a:gd name="T18" fmla="*/ 105 w 125"/>
                <a:gd name="T19" fmla="*/ 45 h 156"/>
                <a:gd name="T20" fmla="*/ 62 w 125"/>
                <a:gd name="T21" fmla="*/ 13 h 156"/>
                <a:gd name="T22" fmla="*/ 20 w 125"/>
                <a:gd name="T23" fmla="*/ 42 h 156"/>
                <a:gd name="T24" fmla="*/ 57 w 125"/>
                <a:gd name="T25" fmla="*/ 67 h 156"/>
                <a:gd name="T26" fmla="*/ 85 w 125"/>
                <a:gd name="T27" fmla="*/ 72 h 156"/>
                <a:gd name="T28" fmla="*/ 125 w 125"/>
                <a:gd name="T29" fmla="*/ 110 h 156"/>
                <a:gd name="T30" fmla="*/ 64 w 125"/>
                <a:gd name="T31" fmla="*/ 156 h 156"/>
                <a:gd name="T32" fmla="*/ 0 w 125"/>
                <a:gd name="T33" fmla="*/ 105 h 156"/>
                <a:gd name="T34" fmla="*/ 0 w 125"/>
                <a:gd name="T35" fmla="*/ 103 h 156"/>
                <a:gd name="T36" fmla="*/ 16 w 125"/>
                <a:gd name="T37" fmla="*/ 10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5" h="156">
                  <a:moveTo>
                    <a:pt x="16" y="103"/>
                  </a:moveTo>
                  <a:lnTo>
                    <a:pt x="16" y="104"/>
                  </a:lnTo>
                  <a:cubicBezTo>
                    <a:pt x="16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2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6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5" y="88"/>
                    <a:pt x="125" y="110"/>
                  </a:cubicBezTo>
                  <a:cubicBezTo>
                    <a:pt x="125" y="139"/>
                    <a:pt x="103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6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20" name="Freeform 11"/>
            <p:cNvSpPr>
              <a:spLocks/>
            </p:cNvSpPr>
            <p:nvPr/>
          </p:nvSpPr>
          <p:spPr bwMode="auto">
            <a:xfrm>
              <a:off x="6752" y="3329"/>
              <a:ext cx="30" cy="35"/>
            </a:xfrm>
            <a:custGeom>
              <a:avLst/>
              <a:gdLst>
                <a:gd name="T0" fmla="*/ 57 w 130"/>
                <a:gd name="T1" fmla="*/ 14 h 149"/>
                <a:gd name="T2" fmla="*/ 0 w 130"/>
                <a:gd name="T3" fmla="*/ 14 h 149"/>
                <a:gd name="T4" fmla="*/ 0 w 130"/>
                <a:gd name="T5" fmla="*/ 0 h 149"/>
                <a:gd name="T6" fmla="*/ 130 w 130"/>
                <a:gd name="T7" fmla="*/ 0 h 149"/>
                <a:gd name="T8" fmla="*/ 130 w 130"/>
                <a:gd name="T9" fmla="*/ 14 h 149"/>
                <a:gd name="T10" fmla="*/ 72 w 130"/>
                <a:gd name="T11" fmla="*/ 14 h 149"/>
                <a:gd name="T12" fmla="*/ 72 w 130"/>
                <a:gd name="T13" fmla="*/ 149 h 149"/>
                <a:gd name="T14" fmla="*/ 57 w 130"/>
                <a:gd name="T15" fmla="*/ 149 h 149"/>
                <a:gd name="T16" fmla="*/ 57 w 130"/>
                <a:gd name="T17" fmla="*/ 1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149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21" name="Freeform 12"/>
            <p:cNvSpPr>
              <a:spLocks/>
            </p:cNvSpPr>
            <p:nvPr/>
          </p:nvSpPr>
          <p:spPr bwMode="auto">
            <a:xfrm>
              <a:off x="6791" y="3329"/>
              <a:ext cx="26" cy="35"/>
            </a:xfrm>
            <a:custGeom>
              <a:avLst/>
              <a:gdLst>
                <a:gd name="T0" fmla="*/ 0 w 115"/>
                <a:gd name="T1" fmla="*/ 0 h 149"/>
                <a:gd name="T2" fmla="*/ 115 w 115"/>
                <a:gd name="T3" fmla="*/ 0 h 149"/>
                <a:gd name="T4" fmla="*/ 115 w 115"/>
                <a:gd name="T5" fmla="*/ 14 h 149"/>
                <a:gd name="T6" fmla="*/ 15 w 115"/>
                <a:gd name="T7" fmla="*/ 14 h 149"/>
                <a:gd name="T8" fmla="*/ 15 w 115"/>
                <a:gd name="T9" fmla="*/ 66 h 149"/>
                <a:gd name="T10" fmla="*/ 107 w 115"/>
                <a:gd name="T11" fmla="*/ 66 h 149"/>
                <a:gd name="T12" fmla="*/ 107 w 115"/>
                <a:gd name="T13" fmla="*/ 80 h 149"/>
                <a:gd name="T14" fmla="*/ 15 w 115"/>
                <a:gd name="T15" fmla="*/ 80 h 149"/>
                <a:gd name="T16" fmla="*/ 15 w 115"/>
                <a:gd name="T17" fmla="*/ 135 h 149"/>
                <a:gd name="T18" fmla="*/ 115 w 115"/>
                <a:gd name="T19" fmla="*/ 135 h 149"/>
                <a:gd name="T20" fmla="*/ 115 w 115"/>
                <a:gd name="T21" fmla="*/ 149 h 149"/>
                <a:gd name="T22" fmla="*/ 0 w 115"/>
                <a:gd name="T23" fmla="*/ 149 h 149"/>
                <a:gd name="T24" fmla="*/ 0 w 115"/>
                <a:gd name="T2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5" h="149">
                  <a:moveTo>
                    <a:pt x="0" y="0"/>
                  </a:moveTo>
                  <a:lnTo>
                    <a:pt x="115" y="0"/>
                  </a:lnTo>
                  <a:lnTo>
                    <a:pt x="115" y="14"/>
                  </a:lnTo>
                  <a:lnTo>
                    <a:pt x="15" y="14"/>
                  </a:lnTo>
                  <a:lnTo>
                    <a:pt x="15" y="66"/>
                  </a:lnTo>
                  <a:lnTo>
                    <a:pt x="107" y="66"/>
                  </a:lnTo>
                  <a:lnTo>
                    <a:pt x="107" y="80"/>
                  </a:lnTo>
                  <a:lnTo>
                    <a:pt x="15" y="80"/>
                  </a:lnTo>
                  <a:lnTo>
                    <a:pt x="15" y="135"/>
                  </a:lnTo>
                  <a:lnTo>
                    <a:pt x="115" y="135"/>
                  </a:lnTo>
                  <a:lnTo>
                    <a:pt x="1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22" name="Freeform 13"/>
            <p:cNvSpPr>
              <a:spLocks noEditPoints="1"/>
            </p:cNvSpPr>
            <p:nvPr/>
          </p:nvSpPr>
          <p:spPr bwMode="auto">
            <a:xfrm>
              <a:off x="6828" y="3329"/>
              <a:ext cx="30" cy="35"/>
            </a:xfrm>
            <a:custGeom>
              <a:avLst/>
              <a:gdLst>
                <a:gd name="T0" fmla="*/ 15 w 129"/>
                <a:gd name="T1" fmla="*/ 14 h 149"/>
                <a:gd name="T2" fmla="*/ 15 w 129"/>
                <a:gd name="T3" fmla="*/ 71 h 149"/>
                <a:gd name="T4" fmla="*/ 70 w 129"/>
                <a:gd name="T5" fmla="*/ 71 h 149"/>
                <a:gd name="T6" fmla="*/ 110 w 129"/>
                <a:gd name="T7" fmla="*/ 43 h 149"/>
                <a:gd name="T8" fmla="*/ 68 w 129"/>
                <a:gd name="T9" fmla="*/ 14 h 149"/>
                <a:gd name="T10" fmla="*/ 15 w 129"/>
                <a:gd name="T11" fmla="*/ 14 h 149"/>
                <a:gd name="T12" fmla="*/ 0 w 129"/>
                <a:gd name="T13" fmla="*/ 0 h 149"/>
                <a:gd name="T14" fmla="*/ 72 w 129"/>
                <a:gd name="T15" fmla="*/ 0 h 149"/>
                <a:gd name="T16" fmla="*/ 125 w 129"/>
                <a:gd name="T17" fmla="*/ 40 h 149"/>
                <a:gd name="T18" fmla="*/ 99 w 129"/>
                <a:gd name="T19" fmla="*/ 78 h 149"/>
                <a:gd name="T20" fmla="*/ 122 w 129"/>
                <a:gd name="T21" fmla="*/ 106 h 149"/>
                <a:gd name="T22" fmla="*/ 129 w 129"/>
                <a:gd name="T23" fmla="*/ 149 h 149"/>
                <a:gd name="T24" fmla="*/ 112 w 129"/>
                <a:gd name="T25" fmla="*/ 149 h 149"/>
                <a:gd name="T26" fmla="*/ 107 w 129"/>
                <a:gd name="T27" fmla="*/ 106 h 149"/>
                <a:gd name="T28" fmla="*/ 78 w 129"/>
                <a:gd name="T29" fmla="*/ 85 h 149"/>
                <a:gd name="T30" fmla="*/ 15 w 129"/>
                <a:gd name="T31" fmla="*/ 85 h 149"/>
                <a:gd name="T32" fmla="*/ 15 w 129"/>
                <a:gd name="T33" fmla="*/ 149 h 149"/>
                <a:gd name="T34" fmla="*/ 0 w 129"/>
                <a:gd name="T35" fmla="*/ 149 h 149"/>
                <a:gd name="T36" fmla="*/ 0 w 129"/>
                <a:gd name="T37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9" h="149">
                  <a:moveTo>
                    <a:pt x="15" y="14"/>
                  </a:moveTo>
                  <a:lnTo>
                    <a:pt x="15" y="71"/>
                  </a:lnTo>
                  <a:lnTo>
                    <a:pt x="70" y="71"/>
                  </a:lnTo>
                  <a:cubicBezTo>
                    <a:pt x="97" y="71"/>
                    <a:pt x="110" y="64"/>
                    <a:pt x="110" y="43"/>
                  </a:cubicBezTo>
                  <a:cubicBezTo>
                    <a:pt x="110" y="21"/>
                    <a:pt x="97" y="14"/>
                    <a:pt x="68" y="14"/>
                  </a:cubicBezTo>
                  <a:lnTo>
                    <a:pt x="15" y="14"/>
                  </a:lnTo>
                  <a:close/>
                  <a:moveTo>
                    <a:pt x="0" y="0"/>
                  </a:moveTo>
                  <a:lnTo>
                    <a:pt x="72" y="0"/>
                  </a:lnTo>
                  <a:cubicBezTo>
                    <a:pt x="107" y="0"/>
                    <a:pt x="125" y="14"/>
                    <a:pt x="125" y="40"/>
                  </a:cubicBezTo>
                  <a:cubicBezTo>
                    <a:pt x="125" y="60"/>
                    <a:pt x="117" y="72"/>
                    <a:pt x="99" y="78"/>
                  </a:cubicBezTo>
                  <a:cubicBezTo>
                    <a:pt x="116" y="80"/>
                    <a:pt x="120" y="88"/>
                    <a:pt x="122" y="106"/>
                  </a:cubicBezTo>
                  <a:cubicBezTo>
                    <a:pt x="124" y="126"/>
                    <a:pt x="123" y="141"/>
                    <a:pt x="129" y="149"/>
                  </a:cubicBezTo>
                  <a:lnTo>
                    <a:pt x="112" y="149"/>
                  </a:lnTo>
                  <a:cubicBezTo>
                    <a:pt x="108" y="136"/>
                    <a:pt x="109" y="121"/>
                    <a:pt x="107" y="106"/>
                  </a:cubicBezTo>
                  <a:cubicBezTo>
                    <a:pt x="105" y="90"/>
                    <a:pt x="96" y="85"/>
                    <a:pt x="78" y="85"/>
                  </a:cubicBezTo>
                  <a:lnTo>
                    <a:pt x="15" y="85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23" name="Freeform 14"/>
            <p:cNvSpPr>
              <a:spLocks/>
            </p:cNvSpPr>
            <p:nvPr/>
          </p:nvSpPr>
          <p:spPr bwMode="auto">
            <a:xfrm>
              <a:off x="6867" y="3328"/>
              <a:ext cx="29" cy="37"/>
            </a:xfrm>
            <a:custGeom>
              <a:avLst/>
              <a:gdLst>
                <a:gd name="T0" fmla="*/ 15 w 125"/>
                <a:gd name="T1" fmla="*/ 103 h 156"/>
                <a:gd name="T2" fmla="*/ 15 w 125"/>
                <a:gd name="T3" fmla="*/ 104 h 156"/>
                <a:gd name="T4" fmla="*/ 63 w 125"/>
                <a:gd name="T5" fmla="*/ 142 h 156"/>
                <a:gd name="T6" fmla="*/ 109 w 125"/>
                <a:gd name="T7" fmla="*/ 111 h 156"/>
                <a:gd name="T8" fmla="*/ 72 w 125"/>
                <a:gd name="T9" fmla="*/ 85 h 156"/>
                <a:gd name="T10" fmla="*/ 40 w 125"/>
                <a:gd name="T11" fmla="*/ 80 h 156"/>
                <a:gd name="T12" fmla="*/ 5 w 125"/>
                <a:gd name="T13" fmla="*/ 43 h 156"/>
                <a:gd name="T14" fmla="*/ 61 w 125"/>
                <a:gd name="T15" fmla="*/ 0 h 156"/>
                <a:gd name="T16" fmla="*/ 120 w 125"/>
                <a:gd name="T17" fmla="*/ 45 h 156"/>
                <a:gd name="T18" fmla="*/ 105 w 125"/>
                <a:gd name="T19" fmla="*/ 45 h 156"/>
                <a:gd name="T20" fmla="*/ 62 w 125"/>
                <a:gd name="T21" fmla="*/ 13 h 156"/>
                <a:gd name="T22" fmla="*/ 20 w 125"/>
                <a:gd name="T23" fmla="*/ 42 h 156"/>
                <a:gd name="T24" fmla="*/ 57 w 125"/>
                <a:gd name="T25" fmla="*/ 67 h 156"/>
                <a:gd name="T26" fmla="*/ 85 w 125"/>
                <a:gd name="T27" fmla="*/ 72 h 156"/>
                <a:gd name="T28" fmla="*/ 125 w 125"/>
                <a:gd name="T29" fmla="*/ 110 h 156"/>
                <a:gd name="T30" fmla="*/ 64 w 125"/>
                <a:gd name="T31" fmla="*/ 156 h 156"/>
                <a:gd name="T32" fmla="*/ 0 w 125"/>
                <a:gd name="T33" fmla="*/ 105 h 156"/>
                <a:gd name="T34" fmla="*/ 0 w 125"/>
                <a:gd name="T35" fmla="*/ 103 h 156"/>
                <a:gd name="T36" fmla="*/ 15 w 125"/>
                <a:gd name="T37" fmla="*/ 10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5" h="156">
                  <a:moveTo>
                    <a:pt x="15" y="103"/>
                  </a:moveTo>
                  <a:lnTo>
                    <a:pt x="15" y="104"/>
                  </a:lnTo>
                  <a:cubicBezTo>
                    <a:pt x="15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1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5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5" y="88"/>
                    <a:pt x="125" y="110"/>
                  </a:cubicBezTo>
                  <a:cubicBezTo>
                    <a:pt x="125" y="139"/>
                    <a:pt x="102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5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24" name="Freeform 15"/>
            <p:cNvSpPr>
              <a:spLocks/>
            </p:cNvSpPr>
            <p:nvPr/>
          </p:nvSpPr>
          <p:spPr bwMode="auto">
            <a:xfrm>
              <a:off x="6903" y="3329"/>
              <a:ext cx="30" cy="35"/>
            </a:xfrm>
            <a:custGeom>
              <a:avLst/>
              <a:gdLst>
                <a:gd name="T0" fmla="*/ 57 w 130"/>
                <a:gd name="T1" fmla="*/ 14 h 149"/>
                <a:gd name="T2" fmla="*/ 0 w 130"/>
                <a:gd name="T3" fmla="*/ 14 h 149"/>
                <a:gd name="T4" fmla="*/ 0 w 130"/>
                <a:gd name="T5" fmla="*/ 0 h 149"/>
                <a:gd name="T6" fmla="*/ 130 w 130"/>
                <a:gd name="T7" fmla="*/ 0 h 149"/>
                <a:gd name="T8" fmla="*/ 130 w 130"/>
                <a:gd name="T9" fmla="*/ 14 h 149"/>
                <a:gd name="T10" fmla="*/ 72 w 130"/>
                <a:gd name="T11" fmla="*/ 14 h 149"/>
                <a:gd name="T12" fmla="*/ 72 w 130"/>
                <a:gd name="T13" fmla="*/ 149 h 149"/>
                <a:gd name="T14" fmla="*/ 57 w 130"/>
                <a:gd name="T15" fmla="*/ 149 h 149"/>
                <a:gd name="T16" fmla="*/ 57 w 130"/>
                <a:gd name="T17" fmla="*/ 1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149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25" name="Freeform 16"/>
            <p:cNvSpPr>
              <a:spLocks/>
            </p:cNvSpPr>
            <p:nvPr/>
          </p:nvSpPr>
          <p:spPr bwMode="auto">
            <a:xfrm>
              <a:off x="6938" y="3329"/>
              <a:ext cx="35" cy="35"/>
            </a:xfrm>
            <a:custGeom>
              <a:avLst/>
              <a:gdLst>
                <a:gd name="T0" fmla="*/ 0 w 152"/>
                <a:gd name="T1" fmla="*/ 0 h 149"/>
                <a:gd name="T2" fmla="*/ 16 w 152"/>
                <a:gd name="T3" fmla="*/ 0 h 149"/>
                <a:gd name="T4" fmla="*/ 76 w 152"/>
                <a:gd name="T5" fmla="*/ 136 h 149"/>
                <a:gd name="T6" fmla="*/ 135 w 152"/>
                <a:gd name="T7" fmla="*/ 0 h 149"/>
                <a:gd name="T8" fmla="*/ 152 w 152"/>
                <a:gd name="T9" fmla="*/ 0 h 149"/>
                <a:gd name="T10" fmla="*/ 85 w 152"/>
                <a:gd name="T11" fmla="*/ 149 h 149"/>
                <a:gd name="T12" fmla="*/ 66 w 152"/>
                <a:gd name="T13" fmla="*/ 149 h 149"/>
                <a:gd name="T14" fmla="*/ 0 w 152"/>
                <a:gd name="T1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2" h="149">
                  <a:moveTo>
                    <a:pt x="0" y="0"/>
                  </a:moveTo>
                  <a:lnTo>
                    <a:pt x="16" y="0"/>
                  </a:lnTo>
                  <a:lnTo>
                    <a:pt x="76" y="136"/>
                  </a:lnTo>
                  <a:lnTo>
                    <a:pt x="135" y="0"/>
                  </a:lnTo>
                  <a:lnTo>
                    <a:pt x="152" y="0"/>
                  </a:lnTo>
                  <a:lnTo>
                    <a:pt x="85" y="149"/>
                  </a:lnTo>
                  <a:lnTo>
                    <a:pt x="66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26" name="Freeform 17"/>
            <p:cNvSpPr>
              <a:spLocks noEditPoints="1"/>
            </p:cNvSpPr>
            <p:nvPr/>
          </p:nvSpPr>
          <p:spPr bwMode="auto">
            <a:xfrm>
              <a:off x="6979" y="3328"/>
              <a:ext cx="36" cy="37"/>
            </a:xfrm>
            <a:custGeom>
              <a:avLst/>
              <a:gdLst>
                <a:gd name="T0" fmla="*/ 141 w 156"/>
                <a:gd name="T1" fmla="*/ 78 h 156"/>
                <a:gd name="T2" fmla="*/ 78 w 156"/>
                <a:gd name="T3" fmla="*/ 14 h 156"/>
                <a:gd name="T4" fmla="*/ 15 w 156"/>
                <a:gd name="T5" fmla="*/ 78 h 156"/>
                <a:gd name="T6" fmla="*/ 78 w 156"/>
                <a:gd name="T7" fmla="*/ 142 h 156"/>
                <a:gd name="T8" fmla="*/ 141 w 156"/>
                <a:gd name="T9" fmla="*/ 78 h 156"/>
                <a:gd name="T10" fmla="*/ 78 w 156"/>
                <a:gd name="T11" fmla="*/ 156 h 156"/>
                <a:gd name="T12" fmla="*/ 0 w 156"/>
                <a:gd name="T13" fmla="*/ 78 h 156"/>
                <a:gd name="T14" fmla="*/ 78 w 156"/>
                <a:gd name="T15" fmla="*/ 0 h 156"/>
                <a:gd name="T16" fmla="*/ 156 w 156"/>
                <a:gd name="T17" fmla="*/ 78 h 156"/>
                <a:gd name="T18" fmla="*/ 78 w 156"/>
                <a:gd name="T19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6" h="156">
                  <a:moveTo>
                    <a:pt x="141" y="78"/>
                  </a:moveTo>
                  <a:cubicBezTo>
                    <a:pt x="141" y="38"/>
                    <a:pt x="117" y="14"/>
                    <a:pt x="78" y="14"/>
                  </a:cubicBezTo>
                  <a:cubicBezTo>
                    <a:pt x="39" y="14"/>
                    <a:pt x="15" y="38"/>
                    <a:pt x="15" y="78"/>
                  </a:cubicBezTo>
                  <a:cubicBezTo>
                    <a:pt x="15" y="118"/>
                    <a:pt x="39" y="142"/>
                    <a:pt x="78" y="142"/>
                  </a:cubicBezTo>
                  <a:cubicBezTo>
                    <a:pt x="117" y="142"/>
                    <a:pt x="141" y="118"/>
                    <a:pt x="141" y="78"/>
                  </a:cubicBezTo>
                  <a:close/>
                  <a:moveTo>
                    <a:pt x="78" y="156"/>
                  </a:moveTo>
                  <a:cubicBezTo>
                    <a:pt x="29" y="156"/>
                    <a:pt x="0" y="126"/>
                    <a:pt x="0" y="78"/>
                  </a:cubicBezTo>
                  <a:cubicBezTo>
                    <a:pt x="0" y="29"/>
                    <a:pt x="29" y="0"/>
                    <a:pt x="78" y="0"/>
                  </a:cubicBezTo>
                  <a:cubicBezTo>
                    <a:pt x="127" y="0"/>
                    <a:pt x="156" y="29"/>
                    <a:pt x="156" y="78"/>
                  </a:cubicBezTo>
                  <a:cubicBezTo>
                    <a:pt x="156" y="126"/>
                    <a:pt x="127" y="156"/>
                    <a:pt x="78" y="156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27" name="Freeform 18"/>
            <p:cNvSpPr>
              <a:spLocks noEditPoints="1"/>
            </p:cNvSpPr>
            <p:nvPr/>
          </p:nvSpPr>
          <p:spPr bwMode="auto">
            <a:xfrm>
              <a:off x="7045" y="3318"/>
              <a:ext cx="29" cy="47"/>
            </a:xfrm>
            <a:custGeom>
              <a:avLst/>
              <a:gdLst>
                <a:gd name="T0" fmla="*/ 83 w 125"/>
                <a:gd name="T1" fmla="*/ 0 h 198"/>
                <a:gd name="T2" fmla="*/ 99 w 125"/>
                <a:gd name="T3" fmla="*/ 0 h 198"/>
                <a:gd name="T4" fmla="*/ 70 w 125"/>
                <a:gd name="T5" fmla="*/ 30 h 198"/>
                <a:gd name="T6" fmla="*/ 53 w 125"/>
                <a:gd name="T7" fmla="*/ 30 h 198"/>
                <a:gd name="T8" fmla="*/ 25 w 125"/>
                <a:gd name="T9" fmla="*/ 0 h 198"/>
                <a:gd name="T10" fmla="*/ 40 w 125"/>
                <a:gd name="T11" fmla="*/ 0 h 198"/>
                <a:gd name="T12" fmla="*/ 62 w 125"/>
                <a:gd name="T13" fmla="*/ 22 h 198"/>
                <a:gd name="T14" fmla="*/ 83 w 125"/>
                <a:gd name="T15" fmla="*/ 0 h 198"/>
                <a:gd name="T16" fmla="*/ 16 w 125"/>
                <a:gd name="T17" fmla="*/ 145 h 198"/>
                <a:gd name="T18" fmla="*/ 16 w 125"/>
                <a:gd name="T19" fmla="*/ 146 h 198"/>
                <a:gd name="T20" fmla="*/ 63 w 125"/>
                <a:gd name="T21" fmla="*/ 184 h 198"/>
                <a:gd name="T22" fmla="*/ 109 w 125"/>
                <a:gd name="T23" fmla="*/ 153 h 198"/>
                <a:gd name="T24" fmla="*/ 72 w 125"/>
                <a:gd name="T25" fmla="*/ 127 h 198"/>
                <a:gd name="T26" fmla="*/ 40 w 125"/>
                <a:gd name="T27" fmla="*/ 122 h 198"/>
                <a:gd name="T28" fmla="*/ 5 w 125"/>
                <a:gd name="T29" fmla="*/ 85 h 198"/>
                <a:gd name="T30" fmla="*/ 61 w 125"/>
                <a:gd name="T31" fmla="*/ 42 h 198"/>
                <a:gd name="T32" fmla="*/ 120 w 125"/>
                <a:gd name="T33" fmla="*/ 87 h 198"/>
                <a:gd name="T34" fmla="*/ 105 w 125"/>
                <a:gd name="T35" fmla="*/ 87 h 198"/>
                <a:gd name="T36" fmla="*/ 62 w 125"/>
                <a:gd name="T37" fmla="*/ 55 h 198"/>
                <a:gd name="T38" fmla="*/ 20 w 125"/>
                <a:gd name="T39" fmla="*/ 84 h 198"/>
                <a:gd name="T40" fmla="*/ 57 w 125"/>
                <a:gd name="T41" fmla="*/ 109 h 198"/>
                <a:gd name="T42" fmla="*/ 85 w 125"/>
                <a:gd name="T43" fmla="*/ 114 h 198"/>
                <a:gd name="T44" fmla="*/ 125 w 125"/>
                <a:gd name="T45" fmla="*/ 152 h 198"/>
                <a:gd name="T46" fmla="*/ 64 w 125"/>
                <a:gd name="T47" fmla="*/ 198 h 198"/>
                <a:gd name="T48" fmla="*/ 0 w 125"/>
                <a:gd name="T49" fmla="*/ 147 h 198"/>
                <a:gd name="T50" fmla="*/ 0 w 125"/>
                <a:gd name="T51" fmla="*/ 145 h 198"/>
                <a:gd name="T52" fmla="*/ 16 w 125"/>
                <a:gd name="T53" fmla="*/ 145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5" h="198">
                  <a:moveTo>
                    <a:pt x="83" y="0"/>
                  </a:moveTo>
                  <a:lnTo>
                    <a:pt x="99" y="0"/>
                  </a:lnTo>
                  <a:lnTo>
                    <a:pt x="70" y="30"/>
                  </a:lnTo>
                  <a:lnTo>
                    <a:pt x="53" y="30"/>
                  </a:lnTo>
                  <a:lnTo>
                    <a:pt x="25" y="0"/>
                  </a:lnTo>
                  <a:lnTo>
                    <a:pt x="40" y="0"/>
                  </a:lnTo>
                  <a:lnTo>
                    <a:pt x="62" y="22"/>
                  </a:lnTo>
                  <a:lnTo>
                    <a:pt x="83" y="0"/>
                  </a:lnTo>
                  <a:close/>
                  <a:moveTo>
                    <a:pt x="16" y="145"/>
                  </a:moveTo>
                  <a:lnTo>
                    <a:pt x="16" y="146"/>
                  </a:lnTo>
                  <a:cubicBezTo>
                    <a:pt x="16" y="168"/>
                    <a:pt x="34" y="184"/>
                    <a:pt x="63" y="184"/>
                  </a:cubicBezTo>
                  <a:cubicBezTo>
                    <a:pt x="92" y="184"/>
                    <a:pt x="109" y="171"/>
                    <a:pt x="109" y="153"/>
                  </a:cubicBezTo>
                  <a:cubicBezTo>
                    <a:pt x="109" y="136"/>
                    <a:pt x="97" y="132"/>
                    <a:pt x="72" y="127"/>
                  </a:cubicBezTo>
                  <a:lnTo>
                    <a:pt x="40" y="122"/>
                  </a:lnTo>
                  <a:cubicBezTo>
                    <a:pt x="16" y="118"/>
                    <a:pt x="5" y="105"/>
                    <a:pt x="5" y="85"/>
                  </a:cubicBezTo>
                  <a:cubicBezTo>
                    <a:pt x="5" y="59"/>
                    <a:pt x="26" y="42"/>
                    <a:pt x="61" y="42"/>
                  </a:cubicBezTo>
                  <a:cubicBezTo>
                    <a:pt x="98" y="42"/>
                    <a:pt x="119" y="59"/>
                    <a:pt x="120" y="87"/>
                  </a:cubicBezTo>
                  <a:lnTo>
                    <a:pt x="105" y="87"/>
                  </a:lnTo>
                  <a:cubicBezTo>
                    <a:pt x="103" y="66"/>
                    <a:pt x="89" y="55"/>
                    <a:pt x="62" y="55"/>
                  </a:cubicBezTo>
                  <a:cubicBezTo>
                    <a:pt x="36" y="55"/>
                    <a:pt x="20" y="67"/>
                    <a:pt x="20" y="84"/>
                  </a:cubicBezTo>
                  <a:cubicBezTo>
                    <a:pt x="20" y="99"/>
                    <a:pt x="32" y="105"/>
                    <a:pt x="57" y="109"/>
                  </a:cubicBezTo>
                  <a:lnTo>
                    <a:pt x="85" y="114"/>
                  </a:lnTo>
                  <a:cubicBezTo>
                    <a:pt x="112" y="119"/>
                    <a:pt x="125" y="130"/>
                    <a:pt x="125" y="152"/>
                  </a:cubicBezTo>
                  <a:cubicBezTo>
                    <a:pt x="125" y="181"/>
                    <a:pt x="103" y="198"/>
                    <a:pt x="64" y="198"/>
                  </a:cubicBezTo>
                  <a:cubicBezTo>
                    <a:pt x="24" y="198"/>
                    <a:pt x="0" y="178"/>
                    <a:pt x="0" y="147"/>
                  </a:cubicBezTo>
                  <a:lnTo>
                    <a:pt x="0" y="145"/>
                  </a:lnTo>
                  <a:lnTo>
                    <a:pt x="16" y="145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28" name="Freeform 19"/>
            <p:cNvSpPr>
              <a:spLocks/>
            </p:cNvSpPr>
            <p:nvPr/>
          </p:nvSpPr>
          <p:spPr bwMode="auto">
            <a:xfrm>
              <a:off x="7085" y="3329"/>
              <a:ext cx="29" cy="35"/>
            </a:xfrm>
            <a:custGeom>
              <a:avLst/>
              <a:gdLst>
                <a:gd name="T0" fmla="*/ 0 w 127"/>
                <a:gd name="T1" fmla="*/ 0 h 149"/>
                <a:gd name="T2" fmla="*/ 15 w 127"/>
                <a:gd name="T3" fmla="*/ 0 h 149"/>
                <a:gd name="T4" fmla="*/ 15 w 127"/>
                <a:gd name="T5" fmla="*/ 82 h 149"/>
                <a:gd name="T6" fmla="*/ 107 w 127"/>
                <a:gd name="T7" fmla="*/ 0 h 149"/>
                <a:gd name="T8" fmla="*/ 127 w 127"/>
                <a:gd name="T9" fmla="*/ 0 h 149"/>
                <a:gd name="T10" fmla="*/ 57 w 127"/>
                <a:gd name="T11" fmla="*/ 63 h 149"/>
                <a:gd name="T12" fmla="*/ 127 w 127"/>
                <a:gd name="T13" fmla="*/ 149 h 149"/>
                <a:gd name="T14" fmla="*/ 108 w 127"/>
                <a:gd name="T15" fmla="*/ 149 h 149"/>
                <a:gd name="T16" fmla="*/ 46 w 127"/>
                <a:gd name="T17" fmla="*/ 72 h 149"/>
                <a:gd name="T18" fmla="*/ 15 w 127"/>
                <a:gd name="T19" fmla="*/ 100 h 149"/>
                <a:gd name="T20" fmla="*/ 15 w 127"/>
                <a:gd name="T21" fmla="*/ 149 h 149"/>
                <a:gd name="T22" fmla="*/ 0 w 127"/>
                <a:gd name="T23" fmla="*/ 149 h 149"/>
                <a:gd name="T24" fmla="*/ 0 w 127"/>
                <a:gd name="T2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" h="149">
                  <a:moveTo>
                    <a:pt x="0" y="0"/>
                  </a:moveTo>
                  <a:lnTo>
                    <a:pt x="15" y="0"/>
                  </a:lnTo>
                  <a:lnTo>
                    <a:pt x="15" y="82"/>
                  </a:lnTo>
                  <a:lnTo>
                    <a:pt x="107" y="0"/>
                  </a:lnTo>
                  <a:lnTo>
                    <a:pt x="127" y="0"/>
                  </a:lnTo>
                  <a:lnTo>
                    <a:pt x="57" y="63"/>
                  </a:lnTo>
                  <a:lnTo>
                    <a:pt x="127" y="149"/>
                  </a:lnTo>
                  <a:lnTo>
                    <a:pt x="108" y="149"/>
                  </a:lnTo>
                  <a:lnTo>
                    <a:pt x="46" y="72"/>
                  </a:lnTo>
                  <a:lnTo>
                    <a:pt x="15" y="100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29" name="Freeform 20"/>
            <p:cNvSpPr>
              <a:spLocks noEditPoints="1"/>
            </p:cNvSpPr>
            <p:nvPr/>
          </p:nvSpPr>
          <p:spPr bwMode="auto">
            <a:xfrm>
              <a:off x="7120" y="3328"/>
              <a:ext cx="36" cy="37"/>
            </a:xfrm>
            <a:custGeom>
              <a:avLst/>
              <a:gdLst>
                <a:gd name="T0" fmla="*/ 141 w 156"/>
                <a:gd name="T1" fmla="*/ 78 h 156"/>
                <a:gd name="T2" fmla="*/ 78 w 156"/>
                <a:gd name="T3" fmla="*/ 14 h 156"/>
                <a:gd name="T4" fmla="*/ 15 w 156"/>
                <a:gd name="T5" fmla="*/ 78 h 156"/>
                <a:gd name="T6" fmla="*/ 78 w 156"/>
                <a:gd name="T7" fmla="*/ 142 h 156"/>
                <a:gd name="T8" fmla="*/ 141 w 156"/>
                <a:gd name="T9" fmla="*/ 78 h 156"/>
                <a:gd name="T10" fmla="*/ 78 w 156"/>
                <a:gd name="T11" fmla="*/ 156 h 156"/>
                <a:gd name="T12" fmla="*/ 0 w 156"/>
                <a:gd name="T13" fmla="*/ 78 h 156"/>
                <a:gd name="T14" fmla="*/ 78 w 156"/>
                <a:gd name="T15" fmla="*/ 0 h 156"/>
                <a:gd name="T16" fmla="*/ 156 w 156"/>
                <a:gd name="T17" fmla="*/ 78 h 156"/>
                <a:gd name="T18" fmla="*/ 78 w 156"/>
                <a:gd name="T19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6" h="156">
                  <a:moveTo>
                    <a:pt x="141" y="78"/>
                  </a:moveTo>
                  <a:cubicBezTo>
                    <a:pt x="141" y="38"/>
                    <a:pt x="117" y="14"/>
                    <a:pt x="78" y="14"/>
                  </a:cubicBezTo>
                  <a:cubicBezTo>
                    <a:pt x="38" y="14"/>
                    <a:pt x="15" y="38"/>
                    <a:pt x="15" y="78"/>
                  </a:cubicBezTo>
                  <a:cubicBezTo>
                    <a:pt x="15" y="118"/>
                    <a:pt x="38" y="142"/>
                    <a:pt x="78" y="142"/>
                  </a:cubicBezTo>
                  <a:cubicBezTo>
                    <a:pt x="117" y="142"/>
                    <a:pt x="141" y="118"/>
                    <a:pt x="141" y="78"/>
                  </a:cubicBezTo>
                  <a:close/>
                  <a:moveTo>
                    <a:pt x="78" y="156"/>
                  </a:moveTo>
                  <a:cubicBezTo>
                    <a:pt x="29" y="156"/>
                    <a:pt x="0" y="126"/>
                    <a:pt x="0" y="78"/>
                  </a:cubicBezTo>
                  <a:cubicBezTo>
                    <a:pt x="0" y="29"/>
                    <a:pt x="29" y="0"/>
                    <a:pt x="78" y="0"/>
                  </a:cubicBezTo>
                  <a:cubicBezTo>
                    <a:pt x="127" y="0"/>
                    <a:pt x="156" y="29"/>
                    <a:pt x="156" y="78"/>
                  </a:cubicBezTo>
                  <a:cubicBezTo>
                    <a:pt x="156" y="126"/>
                    <a:pt x="127" y="156"/>
                    <a:pt x="78" y="156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30" name="Freeform 21"/>
            <p:cNvSpPr>
              <a:spLocks/>
            </p:cNvSpPr>
            <p:nvPr/>
          </p:nvSpPr>
          <p:spPr bwMode="auto">
            <a:xfrm>
              <a:off x="7167" y="3329"/>
              <a:ext cx="25" cy="35"/>
            </a:xfrm>
            <a:custGeom>
              <a:avLst/>
              <a:gdLst>
                <a:gd name="T0" fmla="*/ 0 w 109"/>
                <a:gd name="T1" fmla="*/ 0 h 149"/>
                <a:gd name="T2" fmla="*/ 15 w 109"/>
                <a:gd name="T3" fmla="*/ 0 h 149"/>
                <a:gd name="T4" fmla="*/ 15 w 109"/>
                <a:gd name="T5" fmla="*/ 135 h 149"/>
                <a:gd name="T6" fmla="*/ 109 w 109"/>
                <a:gd name="T7" fmla="*/ 135 h 149"/>
                <a:gd name="T8" fmla="*/ 109 w 109"/>
                <a:gd name="T9" fmla="*/ 149 h 149"/>
                <a:gd name="T10" fmla="*/ 0 w 109"/>
                <a:gd name="T11" fmla="*/ 149 h 149"/>
                <a:gd name="T12" fmla="*/ 0 w 109"/>
                <a:gd name="T13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149">
                  <a:moveTo>
                    <a:pt x="0" y="0"/>
                  </a:moveTo>
                  <a:lnTo>
                    <a:pt x="15" y="0"/>
                  </a:lnTo>
                  <a:lnTo>
                    <a:pt x="15" y="135"/>
                  </a:lnTo>
                  <a:lnTo>
                    <a:pt x="109" y="135"/>
                  </a:lnTo>
                  <a:lnTo>
                    <a:pt x="109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31" name="Freeform 22"/>
            <p:cNvSpPr>
              <a:spLocks/>
            </p:cNvSpPr>
            <p:nvPr/>
          </p:nvSpPr>
          <p:spPr bwMode="auto">
            <a:xfrm>
              <a:off x="7200" y="3328"/>
              <a:ext cx="29" cy="37"/>
            </a:xfrm>
            <a:custGeom>
              <a:avLst/>
              <a:gdLst>
                <a:gd name="T0" fmla="*/ 15 w 124"/>
                <a:gd name="T1" fmla="*/ 103 h 156"/>
                <a:gd name="T2" fmla="*/ 15 w 124"/>
                <a:gd name="T3" fmla="*/ 104 h 156"/>
                <a:gd name="T4" fmla="*/ 63 w 124"/>
                <a:gd name="T5" fmla="*/ 142 h 156"/>
                <a:gd name="T6" fmla="*/ 109 w 124"/>
                <a:gd name="T7" fmla="*/ 111 h 156"/>
                <a:gd name="T8" fmla="*/ 72 w 124"/>
                <a:gd name="T9" fmla="*/ 85 h 156"/>
                <a:gd name="T10" fmla="*/ 40 w 124"/>
                <a:gd name="T11" fmla="*/ 80 h 156"/>
                <a:gd name="T12" fmla="*/ 5 w 124"/>
                <a:gd name="T13" fmla="*/ 43 h 156"/>
                <a:gd name="T14" fmla="*/ 61 w 124"/>
                <a:gd name="T15" fmla="*/ 0 h 156"/>
                <a:gd name="T16" fmla="*/ 120 w 124"/>
                <a:gd name="T17" fmla="*/ 45 h 156"/>
                <a:gd name="T18" fmla="*/ 105 w 124"/>
                <a:gd name="T19" fmla="*/ 45 h 156"/>
                <a:gd name="T20" fmla="*/ 62 w 124"/>
                <a:gd name="T21" fmla="*/ 13 h 156"/>
                <a:gd name="T22" fmla="*/ 20 w 124"/>
                <a:gd name="T23" fmla="*/ 42 h 156"/>
                <a:gd name="T24" fmla="*/ 57 w 124"/>
                <a:gd name="T25" fmla="*/ 67 h 156"/>
                <a:gd name="T26" fmla="*/ 85 w 124"/>
                <a:gd name="T27" fmla="*/ 72 h 156"/>
                <a:gd name="T28" fmla="*/ 124 w 124"/>
                <a:gd name="T29" fmla="*/ 110 h 156"/>
                <a:gd name="T30" fmla="*/ 64 w 124"/>
                <a:gd name="T31" fmla="*/ 156 h 156"/>
                <a:gd name="T32" fmla="*/ 0 w 124"/>
                <a:gd name="T33" fmla="*/ 105 h 156"/>
                <a:gd name="T34" fmla="*/ 0 w 124"/>
                <a:gd name="T35" fmla="*/ 103 h 156"/>
                <a:gd name="T36" fmla="*/ 15 w 124"/>
                <a:gd name="T37" fmla="*/ 10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4" h="156">
                  <a:moveTo>
                    <a:pt x="15" y="103"/>
                  </a:moveTo>
                  <a:lnTo>
                    <a:pt x="15" y="104"/>
                  </a:lnTo>
                  <a:cubicBezTo>
                    <a:pt x="15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1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5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4" y="88"/>
                    <a:pt x="124" y="110"/>
                  </a:cubicBezTo>
                  <a:cubicBezTo>
                    <a:pt x="124" y="139"/>
                    <a:pt x="102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5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32" name="Freeform 23"/>
            <p:cNvSpPr>
              <a:spLocks/>
            </p:cNvSpPr>
            <p:nvPr/>
          </p:nvSpPr>
          <p:spPr bwMode="auto">
            <a:xfrm>
              <a:off x="7237" y="3329"/>
              <a:ext cx="29" cy="35"/>
            </a:xfrm>
            <a:custGeom>
              <a:avLst/>
              <a:gdLst>
                <a:gd name="T0" fmla="*/ 57 w 129"/>
                <a:gd name="T1" fmla="*/ 14 h 149"/>
                <a:gd name="T2" fmla="*/ 0 w 129"/>
                <a:gd name="T3" fmla="*/ 14 h 149"/>
                <a:gd name="T4" fmla="*/ 0 w 129"/>
                <a:gd name="T5" fmla="*/ 0 h 149"/>
                <a:gd name="T6" fmla="*/ 129 w 129"/>
                <a:gd name="T7" fmla="*/ 0 h 149"/>
                <a:gd name="T8" fmla="*/ 129 w 129"/>
                <a:gd name="T9" fmla="*/ 14 h 149"/>
                <a:gd name="T10" fmla="*/ 72 w 129"/>
                <a:gd name="T11" fmla="*/ 14 h 149"/>
                <a:gd name="T12" fmla="*/ 72 w 129"/>
                <a:gd name="T13" fmla="*/ 149 h 149"/>
                <a:gd name="T14" fmla="*/ 57 w 129"/>
                <a:gd name="T15" fmla="*/ 149 h 149"/>
                <a:gd name="T16" fmla="*/ 57 w 129"/>
                <a:gd name="T17" fmla="*/ 1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" h="149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29" y="0"/>
                  </a:lnTo>
                  <a:lnTo>
                    <a:pt x="129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33" name="Freeform 24"/>
            <p:cNvSpPr>
              <a:spLocks/>
            </p:cNvSpPr>
            <p:nvPr/>
          </p:nvSpPr>
          <p:spPr bwMode="auto">
            <a:xfrm>
              <a:off x="7271" y="3329"/>
              <a:ext cx="35" cy="35"/>
            </a:xfrm>
            <a:custGeom>
              <a:avLst/>
              <a:gdLst>
                <a:gd name="T0" fmla="*/ 0 w 153"/>
                <a:gd name="T1" fmla="*/ 0 h 149"/>
                <a:gd name="T2" fmla="*/ 17 w 153"/>
                <a:gd name="T3" fmla="*/ 0 h 149"/>
                <a:gd name="T4" fmla="*/ 77 w 153"/>
                <a:gd name="T5" fmla="*/ 136 h 149"/>
                <a:gd name="T6" fmla="*/ 136 w 153"/>
                <a:gd name="T7" fmla="*/ 0 h 149"/>
                <a:gd name="T8" fmla="*/ 153 w 153"/>
                <a:gd name="T9" fmla="*/ 0 h 149"/>
                <a:gd name="T10" fmla="*/ 86 w 153"/>
                <a:gd name="T11" fmla="*/ 149 h 149"/>
                <a:gd name="T12" fmla="*/ 67 w 153"/>
                <a:gd name="T13" fmla="*/ 149 h 149"/>
                <a:gd name="T14" fmla="*/ 0 w 153"/>
                <a:gd name="T1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149">
                  <a:moveTo>
                    <a:pt x="0" y="0"/>
                  </a:moveTo>
                  <a:lnTo>
                    <a:pt x="17" y="0"/>
                  </a:lnTo>
                  <a:lnTo>
                    <a:pt x="77" y="136"/>
                  </a:lnTo>
                  <a:lnTo>
                    <a:pt x="136" y="0"/>
                  </a:lnTo>
                  <a:lnTo>
                    <a:pt x="153" y="0"/>
                  </a:lnTo>
                  <a:lnTo>
                    <a:pt x="86" y="149"/>
                  </a:lnTo>
                  <a:lnTo>
                    <a:pt x="67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34" name="Freeform 25"/>
            <p:cNvSpPr>
              <a:spLocks noEditPoints="1"/>
            </p:cNvSpPr>
            <p:nvPr/>
          </p:nvSpPr>
          <p:spPr bwMode="auto">
            <a:xfrm>
              <a:off x="7315" y="3318"/>
              <a:ext cx="9" cy="46"/>
            </a:xfrm>
            <a:custGeom>
              <a:avLst/>
              <a:gdLst>
                <a:gd name="T0" fmla="*/ 19 w 38"/>
                <a:gd name="T1" fmla="*/ 0 h 194"/>
                <a:gd name="T2" fmla="*/ 38 w 38"/>
                <a:gd name="T3" fmla="*/ 0 h 194"/>
                <a:gd name="T4" fmla="*/ 14 w 38"/>
                <a:gd name="T5" fmla="*/ 30 h 194"/>
                <a:gd name="T6" fmla="*/ 1 w 38"/>
                <a:gd name="T7" fmla="*/ 30 h 194"/>
                <a:gd name="T8" fmla="*/ 19 w 38"/>
                <a:gd name="T9" fmla="*/ 0 h 194"/>
                <a:gd name="T10" fmla="*/ 0 w 38"/>
                <a:gd name="T11" fmla="*/ 45 h 194"/>
                <a:gd name="T12" fmla="*/ 15 w 38"/>
                <a:gd name="T13" fmla="*/ 45 h 194"/>
                <a:gd name="T14" fmla="*/ 15 w 38"/>
                <a:gd name="T15" fmla="*/ 194 h 194"/>
                <a:gd name="T16" fmla="*/ 0 w 38"/>
                <a:gd name="T17" fmla="*/ 194 h 194"/>
                <a:gd name="T18" fmla="*/ 0 w 38"/>
                <a:gd name="T19" fmla="*/ 45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194">
                  <a:moveTo>
                    <a:pt x="19" y="0"/>
                  </a:moveTo>
                  <a:lnTo>
                    <a:pt x="38" y="0"/>
                  </a:lnTo>
                  <a:lnTo>
                    <a:pt x="14" y="30"/>
                  </a:lnTo>
                  <a:lnTo>
                    <a:pt x="1" y="30"/>
                  </a:lnTo>
                  <a:lnTo>
                    <a:pt x="19" y="0"/>
                  </a:lnTo>
                  <a:close/>
                  <a:moveTo>
                    <a:pt x="0" y="45"/>
                  </a:moveTo>
                  <a:lnTo>
                    <a:pt x="15" y="45"/>
                  </a:lnTo>
                  <a:lnTo>
                    <a:pt x="15" y="194"/>
                  </a:lnTo>
                  <a:lnTo>
                    <a:pt x="0" y="194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35" name="Freeform 26"/>
            <p:cNvSpPr>
              <a:spLocks/>
            </p:cNvSpPr>
            <p:nvPr/>
          </p:nvSpPr>
          <p:spPr bwMode="auto">
            <a:xfrm>
              <a:off x="7334" y="3359"/>
              <a:ext cx="3" cy="12"/>
            </a:xfrm>
            <a:custGeom>
              <a:avLst/>
              <a:gdLst>
                <a:gd name="T0" fmla="*/ 0 w 17"/>
                <a:gd name="T1" fmla="*/ 0 h 50"/>
                <a:gd name="T2" fmla="*/ 17 w 17"/>
                <a:gd name="T3" fmla="*/ 0 h 50"/>
                <a:gd name="T4" fmla="*/ 17 w 17"/>
                <a:gd name="T5" fmla="*/ 27 h 50"/>
                <a:gd name="T6" fmla="*/ 0 w 17"/>
                <a:gd name="T7" fmla="*/ 50 h 50"/>
                <a:gd name="T8" fmla="*/ 0 w 17"/>
                <a:gd name="T9" fmla="*/ 41 h 50"/>
                <a:gd name="T10" fmla="*/ 7 w 17"/>
                <a:gd name="T11" fmla="*/ 27 h 50"/>
                <a:gd name="T12" fmla="*/ 7 w 17"/>
                <a:gd name="T13" fmla="*/ 18 h 50"/>
                <a:gd name="T14" fmla="*/ 0 w 17"/>
                <a:gd name="T15" fmla="*/ 18 h 50"/>
                <a:gd name="T16" fmla="*/ 0 w 17"/>
                <a:gd name="T1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0">
                  <a:moveTo>
                    <a:pt x="0" y="0"/>
                  </a:moveTo>
                  <a:lnTo>
                    <a:pt x="17" y="0"/>
                  </a:lnTo>
                  <a:lnTo>
                    <a:pt x="17" y="27"/>
                  </a:lnTo>
                  <a:cubicBezTo>
                    <a:pt x="16" y="39"/>
                    <a:pt x="12" y="46"/>
                    <a:pt x="0" y="50"/>
                  </a:cubicBezTo>
                  <a:lnTo>
                    <a:pt x="0" y="41"/>
                  </a:lnTo>
                  <a:cubicBezTo>
                    <a:pt x="5" y="38"/>
                    <a:pt x="7" y="34"/>
                    <a:pt x="7" y="27"/>
                  </a:cubicBezTo>
                  <a:lnTo>
                    <a:pt x="7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36" name="Freeform 27"/>
            <p:cNvSpPr>
              <a:spLocks/>
            </p:cNvSpPr>
            <p:nvPr/>
          </p:nvSpPr>
          <p:spPr bwMode="auto">
            <a:xfrm>
              <a:off x="6646" y="3383"/>
              <a:ext cx="32" cy="29"/>
            </a:xfrm>
            <a:custGeom>
              <a:avLst/>
              <a:gdLst>
                <a:gd name="T0" fmla="*/ 0 w 142"/>
                <a:gd name="T1" fmla="*/ 0 h 123"/>
                <a:gd name="T2" fmla="*/ 19 w 142"/>
                <a:gd name="T3" fmla="*/ 0 h 123"/>
                <a:gd name="T4" fmla="*/ 71 w 142"/>
                <a:gd name="T5" fmla="*/ 112 h 123"/>
                <a:gd name="T6" fmla="*/ 124 w 142"/>
                <a:gd name="T7" fmla="*/ 0 h 123"/>
                <a:gd name="T8" fmla="*/ 142 w 142"/>
                <a:gd name="T9" fmla="*/ 0 h 123"/>
                <a:gd name="T10" fmla="*/ 142 w 142"/>
                <a:gd name="T11" fmla="*/ 123 h 123"/>
                <a:gd name="T12" fmla="*/ 130 w 142"/>
                <a:gd name="T13" fmla="*/ 123 h 123"/>
                <a:gd name="T14" fmla="*/ 131 w 142"/>
                <a:gd name="T15" fmla="*/ 10 h 123"/>
                <a:gd name="T16" fmla="*/ 78 w 142"/>
                <a:gd name="T17" fmla="*/ 123 h 123"/>
                <a:gd name="T18" fmla="*/ 64 w 142"/>
                <a:gd name="T19" fmla="*/ 123 h 123"/>
                <a:gd name="T20" fmla="*/ 10 w 142"/>
                <a:gd name="T21" fmla="*/ 10 h 123"/>
                <a:gd name="T22" fmla="*/ 12 w 142"/>
                <a:gd name="T23" fmla="*/ 123 h 123"/>
                <a:gd name="T24" fmla="*/ 0 w 142"/>
                <a:gd name="T25" fmla="*/ 123 h 123"/>
                <a:gd name="T26" fmla="*/ 0 w 142"/>
                <a:gd name="T27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2" h="123">
                  <a:moveTo>
                    <a:pt x="0" y="0"/>
                  </a:moveTo>
                  <a:lnTo>
                    <a:pt x="19" y="0"/>
                  </a:lnTo>
                  <a:lnTo>
                    <a:pt x="71" y="112"/>
                  </a:lnTo>
                  <a:lnTo>
                    <a:pt x="124" y="0"/>
                  </a:lnTo>
                  <a:lnTo>
                    <a:pt x="142" y="0"/>
                  </a:lnTo>
                  <a:lnTo>
                    <a:pt x="142" y="123"/>
                  </a:lnTo>
                  <a:lnTo>
                    <a:pt x="130" y="123"/>
                  </a:lnTo>
                  <a:lnTo>
                    <a:pt x="131" y="10"/>
                  </a:lnTo>
                  <a:lnTo>
                    <a:pt x="78" y="123"/>
                  </a:lnTo>
                  <a:lnTo>
                    <a:pt x="64" y="123"/>
                  </a:lnTo>
                  <a:lnTo>
                    <a:pt x="10" y="10"/>
                  </a:lnTo>
                  <a:lnTo>
                    <a:pt x="12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37" name="Freeform 28"/>
            <p:cNvSpPr>
              <a:spLocks/>
            </p:cNvSpPr>
            <p:nvPr/>
          </p:nvSpPr>
          <p:spPr bwMode="auto">
            <a:xfrm>
              <a:off x="6688" y="3383"/>
              <a:ext cx="21" cy="29"/>
            </a:xfrm>
            <a:custGeom>
              <a:avLst/>
              <a:gdLst>
                <a:gd name="T0" fmla="*/ 0 w 90"/>
                <a:gd name="T1" fmla="*/ 0 h 123"/>
                <a:gd name="T2" fmla="*/ 13 w 90"/>
                <a:gd name="T3" fmla="*/ 0 h 123"/>
                <a:gd name="T4" fmla="*/ 13 w 90"/>
                <a:gd name="T5" fmla="*/ 111 h 123"/>
                <a:gd name="T6" fmla="*/ 90 w 90"/>
                <a:gd name="T7" fmla="*/ 111 h 123"/>
                <a:gd name="T8" fmla="*/ 90 w 90"/>
                <a:gd name="T9" fmla="*/ 123 h 123"/>
                <a:gd name="T10" fmla="*/ 0 w 90"/>
                <a:gd name="T11" fmla="*/ 123 h 123"/>
                <a:gd name="T12" fmla="*/ 0 w 90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123">
                  <a:moveTo>
                    <a:pt x="0" y="0"/>
                  </a:moveTo>
                  <a:lnTo>
                    <a:pt x="13" y="0"/>
                  </a:lnTo>
                  <a:lnTo>
                    <a:pt x="13" y="111"/>
                  </a:lnTo>
                  <a:lnTo>
                    <a:pt x="90" y="111"/>
                  </a:lnTo>
                  <a:lnTo>
                    <a:pt x="90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38" name="Freeform 29"/>
            <p:cNvSpPr>
              <a:spLocks noEditPoints="1"/>
            </p:cNvSpPr>
            <p:nvPr/>
          </p:nvSpPr>
          <p:spPr bwMode="auto">
            <a:xfrm>
              <a:off x="6713" y="3374"/>
              <a:ext cx="30" cy="38"/>
            </a:xfrm>
            <a:custGeom>
              <a:avLst/>
              <a:gdLst>
                <a:gd name="T0" fmla="*/ 74 w 128"/>
                <a:gd name="T1" fmla="*/ 0 h 161"/>
                <a:gd name="T2" fmla="*/ 89 w 128"/>
                <a:gd name="T3" fmla="*/ 0 h 161"/>
                <a:gd name="T4" fmla="*/ 69 w 128"/>
                <a:gd name="T5" fmla="*/ 25 h 161"/>
                <a:gd name="T6" fmla="*/ 59 w 128"/>
                <a:gd name="T7" fmla="*/ 25 h 161"/>
                <a:gd name="T8" fmla="*/ 74 w 128"/>
                <a:gd name="T9" fmla="*/ 0 h 161"/>
                <a:gd name="T10" fmla="*/ 92 w 128"/>
                <a:gd name="T11" fmla="*/ 111 h 161"/>
                <a:gd name="T12" fmla="*/ 64 w 128"/>
                <a:gd name="T13" fmla="*/ 48 h 161"/>
                <a:gd name="T14" fmla="*/ 36 w 128"/>
                <a:gd name="T15" fmla="*/ 111 h 161"/>
                <a:gd name="T16" fmla="*/ 92 w 128"/>
                <a:gd name="T17" fmla="*/ 111 h 161"/>
                <a:gd name="T18" fmla="*/ 57 w 128"/>
                <a:gd name="T19" fmla="*/ 38 h 161"/>
                <a:gd name="T20" fmla="*/ 71 w 128"/>
                <a:gd name="T21" fmla="*/ 38 h 161"/>
                <a:gd name="T22" fmla="*/ 128 w 128"/>
                <a:gd name="T23" fmla="*/ 161 h 161"/>
                <a:gd name="T24" fmla="*/ 115 w 128"/>
                <a:gd name="T25" fmla="*/ 161 h 161"/>
                <a:gd name="T26" fmla="*/ 98 w 128"/>
                <a:gd name="T27" fmla="*/ 123 h 161"/>
                <a:gd name="T28" fmla="*/ 30 w 128"/>
                <a:gd name="T29" fmla="*/ 123 h 161"/>
                <a:gd name="T30" fmla="*/ 13 w 128"/>
                <a:gd name="T31" fmla="*/ 161 h 161"/>
                <a:gd name="T32" fmla="*/ 0 w 128"/>
                <a:gd name="T33" fmla="*/ 161 h 161"/>
                <a:gd name="T34" fmla="*/ 57 w 128"/>
                <a:gd name="T35" fmla="*/ 38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8" h="161">
                  <a:moveTo>
                    <a:pt x="74" y="0"/>
                  </a:moveTo>
                  <a:lnTo>
                    <a:pt x="89" y="0"/>
                  </a:lnTo>
                  <a:lnTo>
                    <a:pt x="69" y="25"/>
                  </a:lnTo>
                  <a:lnTo>
                    <a:pt x="59" y="25"/>
                  </a:lnTo>
                  <a:lnTo>
                    <a:pt x="74" y="0"/>
                  </a:lnTo>
                  <a:close/>
                  <a:moveTo>
                    <a:pt x="92" y="111"/>
                  </a:moveTo>
                  <a:lnTo>
                    <a:pt x="64" y="48"/>
                  </a:lnTo>
                  <a:lnTo>
                    <a:pt x="36" y="111"/>
                  </a:lnTo>
                  <a:lnTo>
                    <a:pt x="92" y="111"/>
                  </a:lnTo>
                  <a:close/>
                  <a:moveTo>
                    <a:pt x="57" y="38"/>
                  </a:moveTo>
                  <a:lnTo>
                    <a:pt x="71" y="38"/>
                  </a:lnTo>
                  <a:lnTo>
                    <a:pt x="128" y="161"/>
                  </a:lnTo>
                  <a:lnTo>
                    <a:pt x="115" y="161"/>
                  </a:lnTo>
                  <a:lnTo>
                    <a:pt x="98" y="123"/>
                  </a:lnTo>
                  <a:lnTo>
                    <a:pt x="30" y="123"/>
                  </a:lnTo>
                  <a:lnTo>
                    <a:pt x="13" y="161"/>
                  </a:lnTo>
                  <a:lnTo>
                    <a:pt x="0" y="161"/>
                  </a:lnTo>
                  <a:lnTo>
                    <a:pt x="57" y="3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39" name="Freeform 30"/>
            <p:cNvSpPr>
              <a:spLocks noEditPoints="1"/>
            </p:cNvSpPr>
            <p:nvPr/>
          </p:nvSpPr>
          <p:spPr bwMode="auto">
            <a:xfrm>
              <a:off x="6749" y="3383"/>
              <a:ext cx="27" cy="29"/>
            </a:xfrm>
            <a:custGeom>
              <a:avLst/>
              <a:gdLst>
                <a:gd name="T0" fmla="*/ 13 w 116"/>
                <a:gd name="T1" fmla="*/ 11 h 123"/>
                <a:gd name="T2" fmla="*/ 13 w 116"/>
                <a:gd name="T3" fmla="*/ 111 h 123"/>
                <a:gd name="T4" fmla="*/ 45 w 116"/>
                <a:gd name="T5" fmla="*/ 111 h 123"/>
                <a:gd name="T6" fmla="*/ 86 w 116"/>
                <a:gd name="T7" fmla="*/ 103 h 123"/>
                <a:gd name="T8" fmla="*/ 103 w 116"/>
                <a:gd name="T9" fmla="*/ 60 h 123"/>
                <a:gd name="T10" fmla="*/ 86 w 116"/>
                <a:gd name="T11" fmla="*/ 18 h 123"/>
                <a:gd name="T12" fmla="*/ 43 w 116"/>
                <a:gd name="T13" fmla="*/ 11 h 123"/>
                <a:gd name="T14" fmla="*/ 13 w 116"/>
                <a:gd name="T15" fmla="*/ 11 h 123"/>
                <a:gd name="T16" fmla="*/ 96 w 116"/>
                <a:gd name="T17" fmla="*/ 11 h 123"/>
                <a:gd name="T18" fmla="*/ 116 w 116"/>
                <a:gd name="T19" fmla="*/ 61 h 123"/>
                <a:gd name="T20" fmla="*/ 96 w 116"/>
                <a:gd name="T21" fmla="*/ 112 h 123"/>
                <a:gd name="T22" fmla="*/ 45 w 116"/>
                <a:gd name="T23" fmla="*/ 123 h 123"/>
                <a:gd name="T24" fmla="*/ 0 w 116"/>
                <a:gd name="T25" fmla="*/ 123 h 123"/>
                <a:gd name="T26" fmla="*/ 0 w 116"/>
                <a:gd name="T27" fmla="*/ 0 h 123"/>
                <a:gd name="T28" fmla="*/ 45 w 116"/>
                <a:gd name="T29" fmla="*/ 0 h 123"/>
                <a:gd name="T30" fmla="*/ 96 w 116"/>
                <a:gd name="T31" fmla="*/ 1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6" h="123">
                  <a:moveTo>
                    <a:pt x="13" y="11"/>
                  </a:moveTo>
                  <a:lnTo>
                    <a:pt x="13" y="111"/>
                  </a:lnTo>
                  <a:lnTo>
                    <a:pt x="45" y="111"/>
                  </a:lnTo>
                  <a:cubicBezTo>
                    <a:pt x="63" y="111"/>
                    <a:pt x="76" y="110"/>
                    <a:pt x="86" y="103"/>
                  </a:cubicBezTo>
                  <a:cubicBezTo>
                    <a:pt x="98" y="95"/>
                    <a:pt x="103" y="82"/>
                    <a:pt x="103" y="60"/>
                  </a:cubicBezTo>
                  <a:cubicBezTo>
                    <a:pt x="103" y="40"/>
                    <a:pt x="98" y="26"/>
                    <a:pt x="86" y="18"/>
                  </a:cubicBezTo>
                  <a:cubicBezTo>
                    <a:pt x="76" y="12"/>
                    <a:pt x="62" y="11"/>
                    <a:pt x="43" y="11"/>
                  </a:cubicBezTo>
                  <a:lnTo>
                    <a:pt x="13" y="11"/>
                  </a:lnTo>
                  <a:close/>
                  <a:moveTo>
                    <a:pt x="96" y="11"/>
                  </a:moveTo>
                  <a:cubicBezTo>
                    <a:pt x="110" y="21"/>
                    <a:pt x="116" y="38"/>
                    <a:pt x="116" y="61"/>
                  </a:cubicBezTo>
                  <a:cubicBezTo>
                    <a:pt x="116" y="85"/>
                    <a:pt x="110" y="101"/>
                    <a:pt x="96" y="112"/>
                  </a:cubicBezTo>
                  <a:cubicBezTo>
                    <a:pt x="83" y="122"/>
                    <a:pt x="67" y="123"/>
                    <a:pt x="45" y="123"/>
                  </a:cubicBezTo>
                  <a:lnTo>
                    <a:pt x="0" y="123"/>
                  </a:lnTo>
                  <a:lnTo>
                    <a:pt x="0" y="0"/>
                  </a:lnTo>
                  <a:lnTo>
                    <a:pt x="45" y="0"/>
                  </a:lnTo>
                  <a:cubicBezTo>
                    <a:pt x="67" y="0"/>
                    <a:pt x="83" y="1"/>
                    <a:pt x="96" y="11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40" name="Freeform 31"/>
            <p:cNvSpPr>
              <a:spLocks/>
            </p:cNvSpPr>
            <p:nvPr/>
          </p:nvSpPr>
          <p:spPr bwMode="auto">
            <a:xfrm>
              <a:off x="6784" y="3383"/>
              <a:ext cx="22" cy="29"/>
            </a:xfrm>
            <a:custGeom>
              <a:avLst/>
              <a:gdLst>
                <a:gd name="T0" fmla="*/ 0 w 95"/>
                <a:gd name="T1" fmla="*/ 0 h 123"/>
                <a:gd name="T2" fmla="*/ 95 w 95"/>
                <a:gd name="T3" fmla="*/ 0 h 123"/>
                <a:gd name="T4" fmla="*/ 95 w 95"/>
                <a:gd name="T5" fmla="*/ 11 h 123"/>
                <a:gd name="T6" fmla="*/ 12 w 95"/>
                <a:gd name="T7" fmla="*/ 11 h 123"/>
                <a:gd name="T8" fmla="*/ 12 w 95"/>
                <a:gd name="T9" fmla="*/ 54 h 123"/>
                <a:gd name="T10" fmla="*/ 88 w 95"/>
                <a:gd name="T11" fmla="*/ 54 h 123"/>
                <a:gd name="T12" fmla="*/ 88 w 95"/>
                <a:gd name="T13" fmla="*/ 66 h 123"/>
                <a:gd name="T14" fmla="*/ 12 w 95"/>
                <a:gd name="T15" fmla="*/ 66 h 123"/>
                <a:gd name="T16" fmla="*/ 12 w 95"/>
                <a:gd name="T17" fmla="*/ 111 h 123"/>
                <a:gd name="T18" fmla="*/ 95 w 95"/>
                <a:gd name="T19" fmla="*/ 111 h 123"/>
                <a:gd name="T20" fmla="*/ 95 w 95"/>
                <a:gd name="T21" fmla="*/ 123 h 123"/>
                <a:gd name="T22" fmla="*/ 0 w 95"/>
                <a:gd name="T23" fmla="*/ 123 h 123"/>
                <a:gd name="T24" fmla="*/ 0 w 95"/>
                <a:gd name="T2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123">
                  <a:moveTo>
                    <a:pt x="0" y="0"/>
                  </a:moveTo>
                  <a:lnTo>
                    <a:pt x="95" y="0"/>
                  </a:lnTo>
                  <a:lnTo>
                    <a:pt x="95" y="11"/>
                  </a:lnTo>
                  <a:lnTo>
                    <a:pt x="12" y="11"/>
                  </a:lnTo>
                  <a:lnTo>
                    <a:pt x="12" y="54"/>
                  </a:lnTo>
                  <a:lnTo>
                    <a:pt x="88" y="54"/>
                  </a:lnTo>
                  <a:lnTo>
                    <a:pt x="88" y="66"/>
                  </a:lnTo>
                  <a:lnTo>
                    <a:pt x="12" y="66"/>
                  </a:lnTo>
                  <a:lnTo>
                    <a:pt x="12" y="111"/>
                  </a:lnTo>
                  <a:lnTo>
                    <a:pt x="95" y="111"/>
                  </a:lnTo>
                  <a:lnTo>
                    <a:pt x="95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41" name="Freeform 32"/>
            <p:cNvSpPr>
              <a:spLocks noEditPoints="1"/>
            </p:cNvSpPr>
            <p:nvPr/>
          </p:nvSpPr>
          <p:spPr bwMode="auto">
            <a:xfrm>
              <a:off x="6812" y="3374"/>
              <a:ext cx="25" cy="38"/>
            </a:xfrm>
            <a:custGeom>
              <a:avLst/>
              <a:gdLst>
                <a:gd name="T0" fmla="*/ 78 w 108"/>
                <a:gd name="T1" fmla="*/ 0 h 161"/>
                <a:gd name="T2" fmla="*/ 92 w 108"/>
                <a:gd name="T3" fmla="*/ 0 h 161"/>
                <a:gd name="T4" fmla="*/ 68 w 108"/>
                <a:gd name="T5" fmla="*/ 25 h 161"/>
                <a:gd name="T6" fmla="*/ 54 w 108"/>
                <a:gd name="T7" fmla="*/ 25 h 161"/>
                <a:gd name="T8" fmla="*/ 30 w 108"/>
                <a:gd name="T9" fmla="*/ 0 h 161"/>
                <a:gd name="T10" fmla="*/ 43 w 108"/>
                <a:gd name="T11" fmla="*/ 0 h 161"/>
                <a:gd name="T12" fmla="*/ 61 w 108"/>
                <a:gd name="T13" fmla="*/ 18 h 161"/>
                <a:gd name="T14" fmla="*/ 78 w 108"/>
                <a:gd name="T15" fmla="*/ 0 h 161"/>
                <a:gd name="T16" fmla="*/ 0 w 108"/>
                <a:gd name="T17" fmla="*/ 149 h 161"/>
                <a:gd name="T18" fmla="*/ 91 w 108"/>
                <a:gd name="T19" fmla="*/ 49 h 161"/>
                <a:gd name="T20" fmla="*/ 4 w 108"/>
                <a:gd name="T21" fmla="*/ 49 h 161"/>
                <a:gd name="T22" fmla="*/ 4 w 108"/>
                <a:gd name="T23" fmla="*/ 38 h 161"/>
                <a:gd name="T24" fmla="*/ 108 w 108"/>
                <a:gd name="T25" fmla="*/ 38 h 161"/>
                <a:gd name="T26" fmla="*/ 108 w 108"/>
                <a:gd name="T27" fmla="*/ 49 h 161"/>
                <a:gd name="T28" fmla="*/ 15 w 108"/>
                <a:gd name="T29" fmla="*/ 149 h 161"/>
                <a:gd name="T30" fmla="*/ 108 w 108"/>
                <a:gd name="T31" fmla="*/ 149 h 161"/>
                <a:gd name="T32" fmla="*/ 108 w 108"/>
                <a:gd name="T33" fmla="*/ 161 h 161"/>
                <a:gd name="T34" fmla="*/ 0 w 108"/>
                <a:gd name="T35" fmla="*/ 161 h 161"/>
                <a:gd name="T36" fmla="*/ 0 w 108"/>
                <a:gd name="T37" fmla="*/ 149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8" h="161">
                  <a:moveTo>
                    <a:pt x="78" y="0"/>
                  </a:moveTo>
                  <a:lnTo>
                    <a:pt x="92" y="0"/>
                  </a:lnTo>
                  <a:lnTo>
                    <a:pt x="68" y="25"/>
                  </a:lnTo>
                  <a:lnTo>
                    <a:pt x="54" y="25"/>
                  </a:lnTo>
                  <a:lnTo>
                    <a:pt x="30" y="0"/>
                  </a:lnTo>
                  <a:lnTo>
                    <a:pt x="43" y="0"/>
                  </a:lnTo>
                  <a:lnTo>
                    <a:pt x="61" y="18"/>
                  </a:lnTo>
                  <a:lnTo>
                    <a:pt x="78" y="0"/>
                  </a:lnTo>
                  <a:close/>
                  <a:moveTo>
                    <a:pt x="0" y="149"/>
                  </a:moveTo>
                  <a:lnTo>
                    <a:pt x="91" y="49"/>
                  </a:lnTo>
                  <a:lnTo>
                    <a:pt x="4" y="49"/>
                  </a:lnTo>
                  <a:lnTo>
                    <a:pt x="4" y="38"/>
                  </a:lnTo>
                  <a:lnTo>
                    <a:pt x="108" y="38"/>
                  </a:lnTo>
                  <a:lnTo>
                    <a:pt x="108" y="49"/>
                  </a:lnTo>
                  <a:lnTo>
                    <a:pt x="15" y="149"/>
                  </a:lnTo>
                  <a:lnTo>
                    <a:pt x="108" y="149"/>
                  </a:lnTo>
                  <a:lnTo>
                    <a:pt x="108" y="161"/>
                  </a:lnTo>
                  <a:lnTo>
                    <a:pt x="0" y="161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42" name="Freeform 33"/>
            <p:cNvSpPr>
              <a:spLocks/>
            </p:cNvSpPr>
            <p:nvPr/>
          </p:nvSpPr>
          <p:spPr bwMode="auto">
            <a:xfrm>
              <a:off x="6845" y="3383"/>
              <a:ext cx="22" cy="29"/>
            </a:xfrm>
            <a:custGeom>
              <a:avLst/>
              <a:gdLst>
                <a:gd name="T0" fmla="*/ 0 w 95"/>
                <a:gd name="T1" fmla="*/ 0 h 123"/>
                <a:gd name="T2" fmla="*/ 95 w 95"/>
                <a:gd name="T3" fmla="*/ 0 h 123"/>
                <a:gd name="T4" fmla="*/ 95 w 95"/>
                <a:gd name="T5" fmla="*/ 11 h 123"/>
                <a:gd name="T6" fmla="*/ 12 w 95"/>
                <a:gd name="T7" fmla="*/ 11 h 123"/>
                <a:gd name="T8" fmla="*/ 12 w 95"/>
                <a:gd name="T9" fmla="*/ 54 h 123"/>
                <a:gd name="T10" fmla="*/ 88 w 95"/>
                <a:gd name="T11" fmla="*/ 54 h 123"/>
                <a:gd name="T12" fmla="*/ 88 w 95"/>
                <a:gd name="T13" fmla="*/ 66 h 123"/>
                <a:gd name="T14" fmla="*/ 12 w 95"/>
                <a:gd name="T15" fmla="*/ 66 h 123"/>
                <a:gd name="T16" fmla="*/ 12 w 95"/>
                <a:gd name="T17" fmla="*/ 111 h 123"/>
                <a:gd name="T18" fmla="*/ 95 w 95"/>
                <a:gd name="T19" fmla="*/ 111 h 123"/>
                <a:gd name="T20" fmla="*/ 95 w 95"/>
                <a:gd name="T21" fmla="*/ 123 h 123"/>
                <a:gd name="T22" fmla="*/ 0 w 95"/>
                <a:gd name="T23" fmla="*/ 123 h 123"/>
                <a:gd name="T24" fmla="*/ 0 w 95"/>
                <a:gd name="T2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123">
                  <a:moveTo>
                    <a:pt x="0" y="0"/>
                  </a:moveTo>
                  <a:lnTo>
                    <a:pt x="95" y="0"/>
                  </a:lnTo>
                  <a:lnTo>
                    <a:pt x="95" y="11"/>
                  </a:lnTo>
                  <a:lnTo>
                    <a:pt x="12" y="11"/>
                  </a:lnTo>
                  <a:lnTo>
                    <a:pt x="12" y="54"/>
                  </a:lnTo>
                  <a:lnTo>
                    <a:pt x="88" y="54"/>
                  </a:lnTo>
                  <a:lnTo>
                    <a:pt x="88" y="66"/>
                  </a:lnTo>
                  <a:lnTo>
                    <a:pt x="12" y="66"/>
                  </a:lnTo>
                  <a:lnTo>
                    <a:pt x="12" y="111"/>
                  </a:lnTo>
                  <a:lnTo>
                    <a:pt x="95" y="111"/>
                  </a:lnTo>
                  <a:lnTo>
                    <a:pt x="95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6888" y="3383"/>
              <a:ext cx="29" cy="29"/>
            </a:xfrm>
            <a:custGeom>
              <a:avLst/>
              <a:gdLst>
                <a:gd name="T0" fmla="*/ 92 w 127"/>
                <a:gd name="T1" fmla="*/ 73 h 123"/>
                <a:gd name="T2" fmla="*/ 64 w 127"/>
                <a:gd name="T3" fmla="*/ 10 h 123"/>
                <a:gd name="T4" fmla="*/ 35 w 127"/>
                <a:gd name="T5" fmla="*/ 73 h 123"/>
                <a:gd name="T6" fmla="*/ 92 w 127"/>
                <a:gd name="T7" fmla="*/ 73 h 123"/>
                <a:gd name="T8" fmla="*/ 57 w 127"/>
                <a:gd name="T9" fmla="*/ 0 h 123"/>
                <a:gd name="T10" fmla="*/ 71 w 127"/>
                <a:gd name="T11" fmla="*/ 0 h 123"/>
                <a:gd name="T12" fmla="*/ 127 w 127"/>
                <a:gd name="T13" fmla="*/ 123 h 123"/>
                <a:gd name="T14" fmla="*/ 115 w 127"/>
                <a:gd name="T15" fmla="*/ 123 h 123"/>
                <a:gd name="T16" fmla="*/ 98 w 127"/>
                <a:gd name="T17" fmla="*/ 85 h 123"/>
                <a:gd name="T18" fmla="*/ 30 w 127"/>
                <a:gd name="T19" fmla="*/ 85 h 123"/>
                <a:gd name="T20" fmla="*/ 13 w 127"/>
                <a:gd name="T21" fmla="*/ 123 h 123"/>
                <a:gd name="T22" fmla="*/ 0 w 127"/>
                <a:gd name="T23" fmla="*/ 123 h 123"/>
                <a:gd name="T24" fmla="*/ 57 w 127"/>
                <a:gd name="T2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" h="123">
                  <a:moveTo>
                    <a:pt x="92" y="73"/>
                  </a:moveTo>
                  <a:lnTo>
                    <a:pt x="64" y="10"/>
                  </a:lnTo>
                  <a:lnTo>
                    <a:pt x="35" y="73"/>
                  </a:lnTo>
                  <a:lnTo>
                    <a:pt x="92" y="73"/>
                  </a:lnTo>
                  <a:close/>
                  <a:moveTo>
                    <a:pt x="57" y="0"/>
                  </a:moveTo>
                  <a:lnTo>
                    <a:pt x="71" y="0"/>
                  </a:lnTo>
                  <a:lnTo>
                    <a:pt x="127" y="123"/>
                  </a:lnTo>
                  <a:lnTo>
                    <a:pt x="115" y="123"/>
                  </a:lnTo>
                  <a:lnTo>
                    <a:pt x="98" y="85"/>
                  </a:lnTo>
                  <a:lnTo>
                    <a:pt x="30" y="85"/>
                  </a:lnTo>
                  <a:lnTo>
                    <a:pt x="13" y="123"/>
                  </a:lnTo>
                  <a:lnTo>
                    <a:pt x="0" y="123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6936" y="3383"/>
              <a:ext cx="25" cy="29"/>
            </a:xfrm>
            <a:custGeom>
              <a:avLst/>
              <a:gdLst>
                <a:gd name="T0" fmla="*/ 48 w 108"/>
                <a:gd name="T1" fmla="*/ 11 h 123"/>
                <a:gd name="T2" fmla="*/ 0 w 108"/>
                <a:gd name="T3" fmla="*/ 11 h 123"/>
                <a:gd name="T4" fmla="*/ 0 w 108"/>
                <a:gd name="T5" fmla="*/ 0 h 123"/>
                <a:gd name="T6" fmla="*/ 108 w 108"/>
                <a:gd name="T7" fmla="*/ 0 h 123"/>
                <a:gd name="T8" fmla="*/ 108 w 108"/>
                <a:gd name="T9" fmla="*/ 11 h 123"/>
                <a:gd name="T10" fmla="*/ 60 w 108"/>
                <a:gd name="T11" fmla="*/ 11 h 123"/>
                <a:gd name="T12" fmla="*/ 60 w 108"/>
                <a:gd name="T13" fmla="*/ 123 h 123"/>
                <a:gd name="T14" fmla="*/ 48 w 108"/>
                <a:gd name="T15" fmla="*/ 123 h 123"/>
                <a:gd name="T16" fmla="*/ 48 w 108"/>
                <a:gd name="T17" fmla="*/ 1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123">
                  <a:moveTo>
                    <a:pt x="48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08" y="0"/>
                  </a:lnTo>
                  <a:lnTo>
                    <a:pt x="108" y="11"/>
                  </a:lnTo>
                  <a:lnTo>
                    <a:pt x="60" y="11"/>
                  </a:lnTo>
                  <a:lnTo>
                    <a:pt x="60" y="123"/>
                  </a:lnTo>
                  <a:lnTo>
                    <a:pt x="48" y="123"/>
                  </a:lnTo>
                  <a:lnTo>
                    <a:pt x="48" y="11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45" name="Freeform 36"/>
            <p:cNvSpPr>
              <a:spLocks noEditPoints="1"/>
            </p:cNvSpPr>
            <p:nvPr/>
          </p:nvSpPr>
          <p:spPr bwMode="auto">
            <a:xfrm>
              <a:off x="6967" y="3374"/>
              <a:ext cx="22" cy="38"/>
            </a:xfrm>
            <a:custGeom>
              <a:avLst/>
              <a:gdLst>
                <a:gd name="T0" fmla="*/ 66 w 95"/>
                <a:gd name="T1" fmla="*/ 0 h 161"/>
                <a:gd name="T2" fmla="*/ 80 w 95"/>
                <a:gd name="T3" fmla="*/ 0 h 161"/>
                <a:gd name="T4" fmla="*/ 56 w 95"/>
                <a:gd name="T5" fmla="*/ 25 h 161"/>
                <a:gd name="T6" fmla="*/ 42 w 95"/>
                <a:gd name="T7" fmla="*/ 25 h 161"/>
                <a:gd name="T8" fmla="*/ 18 w 95"/>
                <a:gd name="T9" fmla="*/ 0 h 161"/>
                <a:gd name="T10" fmla="*/ 31 w 95"/>
                <a:gd name="T11" fmla="*/ 0 h 161"/>
                <a:gd name="T12" fmla="*/ 49 w 95"/>
                <a:gd name="T13" fmla="*/ 18 h 161"/>
                <a:gd name="T14" fmla="*/ 66 w 95"/>
                <a:gd name="T15" fmla="*/ 0 h 161"/>
                <a:gd name="T16" fmla="*/ 0 w 95"/>
                <a:gd name="T17" fmla="*/ 38 h 161"/>
                <a:gd name="T18" fmla="*/ 95 w 95"/>
                <a:gd name="T19" fmla="*/ 38 h 161"/>
                <a:gd name="T20" fmla="*/ 95 w 95"/>
                <a:gd name="T21" fmla="*/ 49 h 161"/>
                <a:gd name="T22" fmla="*/ 13 w 95"/>
                <a:gd name="T23" fmla="*/ 49 h 161"/>
                <a:gd name="T24" fmla="*/ 13 w 95"/>
                <a:gd name="T25" fmla="*/ 92 h 161"/>
                <a:gd name="T26" fmla="*/ 89 w 95"/>
                <a:gd name="T27" fmla="*/ 92 h 161"/>
                <a:gd name="T28" fmla="*/ 89 w 95"/>
                <a:gd name="T29" fmla="*/ 104 h 161"/>
                <a:gd name="T30" fmla="*/ 13 w 95"/>
                <a:gd name="T31" fmla="*/ 104 h 161"/>
                <a:gd name="T32" fmla="*/ 13 w 95"/>
                <a:gd name="T33" fmla="*/ 149 h 161"/>
                <a:gd name="T34" fmla="*/ 95 w 95"/>
                <a:gd name="T35" fmla="*/ 149 h 161"/>
                <a:gd name="T36" fmla="*/ 95 w 95"/>
                <a:gd name="T37" fmla="*/ 161 h 161"/>
                <a:gd name="T38" fmla="*/ 0 w 95"/>
                <a:gd name="T39" fmla="*/ 161 h 161"/>
                <a:gd name="T40" fmla="*/ 0 w 95"/>
                <a:gd name="T41" fmla="*/ 38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5" h="161">
                  <a:moveTo>
                    <a:pt x="66" y="0"/>
                  </a:moveTo>
                  <a:lnTo>
                    <a:pt x="80" y="0"/>
                  </a:lnTo>
                  <a:lnTo>
                    <a:pt x="56" y="25"/>
                  </a:lnTo>
                  <a:lnTo>
                    <a:pt x="42" y="25"/>
                  </a:lnTo>
                  <a:lnTo>
                    <a:pt x="18" y="0"/>
                  </a:lnTo>
                  <a:lnTo>
                    <a:pt x="31" y="0"/>
                  </a:lnTo>
                  <a:lnTo>
                    <a:pt x="49" y="18"/>
                  </a:lnTo>
                  <a:lnTo>
                    <a:pt x="66" y="0"/>
                  </a:lnTo>
                  <a:close/>
                  <a:moveTo>
                    <a:pt x="0" y="38"/>
                  </a:moveTo>
                  <a:lnTo>
                    <a:pt x="95" y="38"/>
                  </a:lnTo>
                  <a:lnTo>
                    <a:pt x="95" y="49"/>
                  </a:lnTo>
                  <a:lnTo>
                    <a:pt x="13" y="49"/>
                  </a:lnTo>
                  <a:lnTo>
                    <a:pt x="13" y="92"/>
                  </a:lnTo>
                  <a:lnTo>
                    <a:pt x="89" y="92"/>
                  </a:lnTo>
                  <a:lnTo>
                    <a:pt x="89" y="104"/>
                  </a:lnTo>
                  <a:lnTo>
                    <a:pt x="13" y="104"/>
                  </a:lnTo>
                  <a:lnTo>
                    <a:pt x="13" y="149"/>
                  </a:lnTo>
                  <a:lnTo>
                    <a:pt x="95" y="149"/>
                  </a:lnTo>
                  <a:lnTo>
                    <a:pt x="95" y="161"/>
                  </a:lnTo>
                  <a:lnTo>
                    <a:pt x="0" y="161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46" name="Freeform 37"/>
            <p:cNvSpPr>
              <a:spLocks/>
            </p:cNvSpPr>
            <p:nvPr/>
          </p:nvSpPr>
          <p:spPr bwMode="auto">
            <a:xfrm>
              <a:off x="6998" y="3383"/>
              <a:ext cx="20" cy="29"/>
            </a:xfrm>
            <a:custGeom>
              <a:avLst/>
              <a:gdLst>
                <a:gd name="T0" fmla="*/ 0 w 90"/>
                <a:gd name="T1" fmla="*/ 0 h 123"/>
                <a:gd name="T2" fmla="*/ 12 w 90"/>
                <a:gd name="T3" fmla="*/ 0 h 123"/>
                <a:gd name="T4" fmla="*/ 12 w 90"/>
                <a:gd name="T5" fmla="*/ 111 h 123"/>
                <a:gd name="T6" fmla="*/ 90 w 90"/>
                <a:gd name="T7" fmla="*/ 111 h 123"/>
                <a:gd name="T8" fmla="*/ 90 w 90"/>
                <a:gd name="T9" fmla="*/ 123 h 123"/>
                <a:gd name="T10" fmla="*/ 0 w 90"/>
                <a:gd name="T11" fmla="*/ 123 h 123"/>
                <a:gd name="T12" fmla="*/ 0 w 90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123">
                  <a:moveTo>
                    <a:pt x="0" y="0"/>
                  </a:moveTo>
                  <a:lnTo>
                    <a:pt x="12" y="0"/>
                  </a:lnTo>
                  <a:lnTo>
                    <a:pt x="12" y="111"/>
                  </a:lnTo>
                  <a:lnTo>
                    <a:pt x="90" y="111"/>
                  </a:lnTo>
                  <a:lnTo>
                    <a:pt x="90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47" name="Freeform 38"/>
            <p:cNvSpPr>
              <a:spLocks noEditPoints="1"/>
            </p:cNvSpPr>
            <p:nvPr/>
          </p:nvSpPr>
          <p:spPr bwMode="auto">
            <a:xfrm>
              <a:off x="7021" y="3382"/>
              <a:ext cx="30" cy="31"/>
            </a:xfrm>
            <a:custGeom>
              <a:avLst/>
              <a:gdLst>
                <a:gd name="T0" fmla="*/ 117 w 130"/>
                <a:gd name="T1" fmla="*/ 65 h 130"/>
                <a:gd name="T2" fmla="*/ 65 w 130"/>
                <a:gd name="T3" fmla="*/ 12 h 130"/>
                <a:gd name="T4" fmla="*/ 13 w 130"/>
                <a:gd name="T5" fmla="*/ 65 h 130"/>
                <a:gd name="T6" fmla="*/ 65 w 130"/>
                <a:gd name="T7" fmla="*/ 118 h 130"/>
                <a:gd name="T8" fmla="*/ 117 w 130"/>
                <a:gd name="T9" fmla="*/ 65 h 130"/>
                <a:gd name="T10" fmla="*/ 65 w 130"/>
                <a:gd name="T11" fmla="*/ 130 h 130"/>
                <a:gd name="T12" fmla="*/ 0 w 130"/>
                <a:gd name="T13" fmla="*/ 65 h 130"/>
                <a:gd name="T14" fmla="*/ 65 w 130"/>
                <a:gd name="T15" fmla="*/ 0 h 130"/>
                <a:gd name="T16" fmla="*/ 130 w 130"/>
                <a:gd name="T17" fmla="*/ 65 h 130"/>
                <a:gd name="T18" fmla="*/ 65 w 130"/>
                <a:gd name="T19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0" h="130">
                  <a:moveTo>
                    <a:pt x="117" y="65"/>
                  </a:moveTo>
                  <a:cubicBezTo>
                    <a:pt x="117" y="32"/>
                    <a:pt x="98" y="12"/>
                    <a:pt x="65" y="12"/>
                  </a:cubicBezTo>
                  <a:cubicBezTo>
                    <a:pt x="32" y="12"/>
                    <a:pt x="13" y="32"/>
                    <a:pt x="13" y="65"/>
                  </a:cubicBezTo>
                  <a:cubicBezTo>
                    <a:pt x="13" y="99"/>
                    <a:pt x="32" y="118"/>
                    <a:pt x="65" y="118"/>
                  </a:cubicBezTo>
                  <a:cubicBezTo>
                    <a:pt x="98" y="118"/>
                    <a:pt x="117" y="99"/>
                    <a:pt x="117" y="65"/>
                  </a:cubicBezTo>
                  <a:close/>
                  <a:moveTo>
                    <a:pt x="65" y="130"/>
                  </a:moveTo>
                  <a:cubicBezTo>
                    <a:pt x="24" y="130"/>
                    <a:pt x="0" y="106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105" y="0"/>
                    <a:pt x="130" y="25"/>
                    <a:pt x="130" y="65"/>
                  </a:cubicBezTo>
                  <a:cubicBezTo>
                    <a:pt x="130" y="106"/>
                    <a:pt x="105" y="130"/>
                    <a:pt x="65" y="130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48" name="Freeform 39"/>
            <p:cNvSpPr>
              <a:spLocks/>
            </p:cNvSpPr>
            <p:nvPr/>
          </p:nvSpPr>
          <p:spPr bwMode="auto">
            <a:xfrm>
              <a:off x="7056" y="3383"/>
              <a:ext cx="29" cy="29"/>
            </a:xfrm>
            <a:custGeom>
              <a:avLst/>
              <a:gdLst>
                <a:gd name="T0" fmla="*/ 0 w 126"/>
                <a:gd name="T1" fmla="*/ 0 h 123"/>
                <a:gd name="T2" fmla="*/ 13 w 126"/>
                <a:gd name="T3" fmla="*/ 0 h 123"/>
                <a:gd name="T4" fmla="*/ 63 w 126"/>
                <a:gd name="T5" fmla="*/ 112 h 123"/>
                <a:gd name="T6" fmla="*/ 112 w 126"/>
                <a:gd name="T7" fmla="*/ 0 h 123"/>
                <a:gd name="T8" fmla="*/ 126 w 126"/>
                <a:gd name="T9" fmla="*/ 0 h 123"/>
                <a:gd name="T10" fmla="*/ 71 w 126"/>
                <a:gd name="T11" fmla="*/ 123 h 123"/>
                <a:gd name="T12" fmla="*/ 55 w 126"/>
                <a:gd name="T13" fmla="*/ 123 h 123"/>
                <a:gd name="T14" fmla="*/ 0 w 126"/>
                <a:gd name="T1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6" h="123">
                  <a:moveTo>
                    <a:pt x="0" y="0"/>
                  </a:moveTo>
                  <a:lnTo>
                    <a:pt x="13" y="0"/>
                  </a:lnTo>
                  <a:lnTo>
                    <a:pt x="63" y="112"/>
                  </a:lnTo>
                  <a:lnTo>
                    <a:pt x="112" y="0"/>
                  </a:lnTo>
                  <a:lnTo>
                    <a:pt x="126" y="0"/>
                  </a:lnTo>
                  <a:lnTo>
                    <a:pt x="71" y="123"/>
                  </a:lnTo>
                  <a:lnTo>
                    <a:pt x="55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49" name="Freeform 40"/>
            <p:cNvSpPr>
              <a:spLocks noEditPoints="1"/>
            </p:cNvSpPr>
            <p:nvPr/>
          </p:nvSpPr>
          <p:spPr bwMode="auto">
            <a:xfrm>
              <a:off x="7088" y="3374"/>
              <a:ext cx="27" cy="38"/>
            </a:xfrm>
            <a:custGeom>
              <a:avLst/>
              <a:gdLst>
                <a:gd name="T0" fmla="*/ 71 w 118"/>
                <a:gd name="T1" fmla="*/ 0 h 161"/>
                <a:gd name="T2" fmla="*/ 86 w 118"/>
                <a:gd name="T3" fmla="*/ 0 h 161"/>
                <a:gd name="T4" fmla="*/ 66 w 118"/>
                <a:gd name="T5" fmla="*/ 25 h 161"/>
                <a:gd name="T6" fmla="*/ 56 w 118"/>
                <a:gd name="T7" fmla="*/ 25 h 161"/>
                <a:gd name="T8" fmla="*/ 71 w 118"/>
                <a:gd name="T9" fmla="*/ 0 h 161"/>
                <a:gd name="T10" fmla="*/ 53 w 118"/>
                <a:gd name="T11" fmla="*/ 108 h 161"/>
                <a:gd name="T12" fmla="*/ 0 w 118"/>
                <a:gd name="T13" fmla="*/ 38 h 161"/>
                <a:gd name="T14" fmla="*/ 15 w 118"/>
                <a:gd name="T15" fmla="*/ 38 h 161"/>
                <a:gd name="T16" fmla="*/ 59 w 118"/>
                <a:gd name="T17" fmla="*/ 98 h 161"/>
                <a:gd name="T18" fmla="*/ 103 w 118"/>
                <a:gd name="T19" fmla="*/ 38 h 161"/>
                <a:gd name="T20" fmla="*/ 118 w 118"/>
                <a:gd name="T21" fmla="*/ 38 h 161"/>
                <a:gd name="T22" fmla="*/ 65 w 118"/>
                <a:gd name="T23" fmla="*/ 108 h 161"/>
                <a:gd name="T24" fmla="*/ 65 w 118"/>
                <a:gd name="T25" fmla="*/ 161 h 161"/>
                <a:gd name="T26" fmla="*/ 53 w 118"/>
                <a:gd name="T27" fmla="*/ 161 h 161"/>
                <a:gd name="T28" fmla="*/ 53 w 118"/>
                <a:gd name="T29" fmla="*/ 108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8" h="161">
                  <a:moveTo>
                    <a:pt x="71" y="0"/>
                  </a:moveTo>
                  <a:lnTo>
                    <a:pt x="86" y="0"/>
                  </a:lnTo>
                  <a:lnTo>
                    <a:pt x="66" y="25"/>
                  </a:lnTo>
                  <a:lnTo>
                    <a:pt x="56" y="25"/>
                  </a:lnTo>
                  <a:lnTo>
                    <a:pt x="71" y="0"/>
                  </a:lnTo>
                  <a:close/>
                  <a:moveTo>
                    <a:pt x="53" y="108"/>
                  </a:moveTo>
                  <a:lnTo>
                    <a:pt x="0" y="38"/>
                  </a:lnTo>
                  <a:lnTo>
                    <a:pt x="15" y="38"/>
                  </a:lnTo>
                  <a:lnTo>
                    <a:pt x="59" y="98"/>
                  </a:lnTo>
                  <a:lnTo>
                    <a:pt x="103" y="38"/>
                  </a:lnTo>
                  <a:lnTo>
                    <a:pt x="118" y="38"/>
                  </a:lnTo>
                  <a:lnTo>
                    <a:pt x="65" y="108"/>
                  </a:lnTo>
                  <a:lnTo>
                    <a:pt x="65" y="161"/>
                  </a:lnTo>
                  <a:lnTo>
                    <a:pt x="53" y="161"/>
                  </a:lnTo>
                  <a:lnTo>
                    <a:pt x="53" y="10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50" name="Freeform 41"/>
            <p:cNvSpPr>
              <a:spLocks/>
            </p:cNvSpPr>
            <p:nvPr/>
          </p:nvSpPr>
          <p:spPr bwMode="auto">
            <a:xfrm>
              <a:off x="7121" y="3382"/>
              <a:ext cx="29" cy="31"/>
            </a:xfrm>
            <a:custGeom>
              <a:avLst/>
              <a:gdLst>
                <a:gd name="T0" fmla="*/ 64 w 124"/>
                <a:gd name="T1" fmla="*/ 12 h 130"/>
                <a:gd name="T2" fmla="*/ 12 w 124"/>
                <a:gd name="T3" fmla="*/ 65 h 130"/>
                <a:gd name="T4" fmla="*/ 62 w 124"/>
                <a:gd name="T5" fmla="*/ 118 h 130"/>
                <a:gd name="T6" fmla="*/ 111 w 124"/>
                <a:gd name="T7" fmla="*/ 81 h 130"/>
                <a:gd name="T8" fmla="*/ 124 w 124"/>
                <a:gd name="T9" fmla="*/ 81 h 130"/>
                <a:gd name="T10" fmla="*/ 62 w 124"/>
                <a:gd name="T11" fmla="*/ 130 h 130"/>
                <a:gd name="T12" fmla="*/ 0 w 124"/>
                <a:gd name="T13" fmla="*/ 65 h 130"/>
                <a:gd name="T14" fmla="*/ 65 w 124"/>
                <a:gd name="T15" fmla="*/ 0 h 130"/>
                <a:gd name="T16" fmla="*/ 122 w 124"/>
                <a:gd name="T17" fmla="*/ 44 h 130"/>
                <a:gd name="T18" fmla="*/ 109 w 124"/>
                <a:gd name="T19" fmla="*/ 44 h 130"/>
                <a:gd name="T20" fmla="*/ 64 w 124"/>
                <a:gd name="T21" fmla="*/ 12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130">
                  <a:moveTo>
                    <a:pt x="64" y="12"/>
                  </a:moveTo>
                  <a:cubicBezTo>
                    <a:pt x="32" y="12"/>
                    <a:pt x="12" y="32"/>
                    <a:pt x="12" y="65"/>
                  </a:cubicBezTo>
                  <a:cubicBezTo>
                    <a:pt x="12" y="98"/>
                    <a:pt x="32" y="118"/>
                    <a:pt x="62" y="118"/>
                  </a:cubicBezTo>
                  <a:cubicBezTo>
                    <a:pt x="87" y="118"/>
                    <a:pt x="106" y="104"/>
                    <a:pt x="111" y="81"/>
                  </a:cubicBezTo>
                  <a:lnTo>
                    <a:pt x="124" y="81"/>
                  </a:lnTo>
                  <a:cubicBezTo>
                    <a:pt x="118" y="111"/>
                    <a:pt x="95" y="130"/>
                    <a:pt x="62" y="130"/>
                  </a:cubicBezTo>
                  <a:cubicBezTo>
                    <a:pt x="25" y="130"/>
                    <a:pt x="0" y="105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97" y="0"/>
                    <a:pt x="118" y="17"/>
                    <a:pt x="122" y="44"/>
                  </a:cubicBezTo>
                  <a:lnTo>
                    <a:pt x="109" y="44"/>
                  </a:lnTo>
                  <a:cubicBezTo>
                    <a:pt x="105" y="24"/>
                    <a:pt x="89" y="12"/>
                    <a:pt x="64" y="12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51" name="Freeform 42"/>
            <p:cNvSpPr>
              <a:spLocks/>
            </p:cNvSpPr>
            <p:nvPr/>
          </p:nvSpPr>
          <p:spPr bwMode="auto">
            <a:xfrm>
              <a:off x="7157" y="3383"/>
              <a:ext cx="24" cy="29"/>
            </a:xfrm>
            <a:custGeom>
              <a:avLst/>
              <a:gdLst>
                <a:gd name="T0" fmla="*/ 0 w 105"/>
                <a:gd name="T1" fmla="*/ 0 h 123"/>
                <a:gd name="T2" fmla="*/ 12 w 105"/>
                <a:gd name="T3" fmla="*/ 0 h 123"/>
                <a:gd name="T4" fmla="*/ 12 w 105"/>
                <a:gd name="T5" fmla="*/ 51 h 123"/>
                <a:gd name="T6" fmla="*/ 93 w 105"/>
                <a:gd name="T7" fmla="*/ 51 h 123"/>
                <a:gd name="T8" fmla="*/ 93 w 105"/>
                <a:gd name="T9" fmla="*/ 0 h 123"/>
                <a:gd name="T10" fmla="*/ 105 w 105"/>
                <a:gd name="T11" fmla="*/ 0 h 123"/>
                <a:gd name="T12" fmla="*/ 105 w 105"/>
                <a:gd name="T13" fmla="*/ 123 h 123"/>
                <a:gd name="T14" fmla="*/ 93 w 105"/>
                <a:gd name="T15" fmla="*/ 123 h 123"/>
                <a:gd name="T16" fmla="*/ 93 w 105"/>
                <a:gd name="T17" fmla="*/ 63 h 123"/>
                <a:gd name="T18" fmla="*/ 12 w 105"/>
                <a:gd name="T19" fmla="*/ 63 h 123"/>
                <a:gd name="T20" fmla="*/ 12 w 105"/>
                <a:gd name="T21" fmla="*/ 123 h 123"/>
                <a:gd name="T22" fmla="*/ 0 w 105"/>
                <a:gd name="T23" fmla="*/ 123 h 123"/>
                <a:gd name="T24" fmla="*/ 0 w 105"/>
                <a:gd name="T2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123">
                  <a:moveTo>
                    <a:pt x="0" y="0"/>
                  </a:moveTo>
                  <a:lnTo>
                    <a:pt x="12" y="0"/>
                  </a:lnTo>
                  <a:lnTo>
                    <a:pt x="12" y="51"/>
                  </a:lnTo>
                  <a:lnTo>
                    <a:pt x="93" y="51"/>
                  </a:lnTo>
                  <a:lnTo>
                    <a:pt x="93" y="0"/>
                  </a:lnTo>
                  <a:lnTo>
                    <a:pt x="105" y="0"/>
                  </a:lnTo>
                  <a:lnTo>
                    <a:pt x="105" y="123"/>
                  </a:lnTo>
                  <a:lnTo>
                    <a:pt x="93" y="123"/>
                  </a:lnTo>
                  <a:lnTo>
                    <a:pt x="93" y="63"/>
                  </a:lnTo>
                  <a:lnTo>
                    <a:pt x="12" y="63"/>
                  </a:lnTo>
                  <a:lnTo>
                    <a:pt x="12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52" name="Freeform 43"/>
            <p:cNvSpPr>
              <a:spLocks noEditPoints="1"/>
            </p:cNvSpPr>
            <p:nvPr/>
          </p:nvSpPr>
          <p:spPr bwMode="auto">
            <a:xfrm>
              <a:off x="7190" y="3382"/>
              <a:ext cx="30" cy="31"/>
            </a:xfrm>
            <a:custGeom>
              <a:avLst/>
              <a:gdLst>
                <a:gd name="T0" fmla="*/ 117 w 130"/>
                <a:gd name="T1" fmla="*/ 65 h 130"/>
                <a:gd name="T2" fmla="*/ 65 w 130"/>
                <a:gd name="T3" fmla="*/ 12 h 130"/>
                <a:gd name="T4" fmla="*/ 13 w 130"/>
                <a:gd name="T5" fmla="*/ 65 h 130"/>
                <a:gd name="T6" fmla="*/ 65 w 130"/>
                <a:gd name="T7" fmla="*/ 118 h 130"/>
                <a:gd name="T8" fmla="*/ 117 w 130"/>
                <a:gd name="T9" fmla="*/ 65 h 130"/>
                <a:gd name="T10" fmla="*/ 65 w 130"/>
                <a:gd name="T11" fmla="*/ 130 h 130"/>
                <a:gd name="T12" fmla="*/ 0 w 130"/>
                <a:gd name="T13" fmla="*/ 65 h 130"/>
                <a:gd name="T14" fmla="*/ 65 w 130"/>
                <a:gd name="T15" fmla="*/ 0 h 130"/>
                <a:gd name="T16" fmla="*/ 130 w 130"/>
                <a:gd name="T17" fmla="*/ 65 h 130"/>
                <a:gd name="T18" fmla="*/ 65 w 130"/>
                <a:gd name="T19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0" h="130">
                  <a:moveTo>
                    <a:pt x="117" y="65"/>
                  </a:moveTo>
                  <a:cubicBezTo>
                    <a:pt x="117" y="32"/>
                    <a:pt x="98" y="12"/>
                    <a:pt x="65" y="12"/>
                  </a:cubicBezTo>
                  <a:cubicBezTo>
                    <a:pt x="32" y="12"/>
                    <a:pt x="13" y="32"/>
                    <a:pt x="13" y="65"/>
                  </a:cubicBezTo>
                  <a:cubicBezTo>
                    <a:pt x="13" y="99"/>
                    <a:pt x="32" y="118"/>
                    <a:pt x="65" y="118"/>
                  </a:cubicBezTo>
                  <a:cubicBezTo>
                    <a:pt x="98" y="118"/>
                    <a:pt x="117" y="99"/>
                    <a:pt x="117" y="65"/>
                  </a:cubicBezTo>
                  <a:close/>
                  <a:moveTo>
                    <a:pt x="65" y="130"/>
                  </a:moveTo>
                  <a:cubicBezTo>
                    <a:pt x="24" y="130"/>
                    <a:pt x="0" y="106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105" y="0"/>
                    <a:pt x="130" y="25"/>
                    <a:pt x="130" y="65"/>
                  </a:cubicBezTo>
                  <a:cubicBezTo>
                    <a:pt x="130" y="106"/>
                    <a:pt x="105" y="130"/>
                    <a:pt x="65" y="130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53" name="Freeform 44"/>
            <p:cNvSpPr>
              <a:spLocks/>
            </p:cNvSpPr>
            <p:nvPr/>
          </p:nvSpPr>
          <p:spPr bwMode="auto">
            <a:xfrm>
              <a:off x="7224" y="3383"/>
              <a:ext cx="29" cy="29"/>
            </a:xfrm>
            <a:custGeom>
              <a:avLst/>
              <a:gdLst>
                <a:gd name="T0" fmla="*/ 0 w 126"/>
                <a:gd name="T1" fmla="*/ 0 h 123"/>
                <a:gd name="T2" fmla="*/ 13 w 126"/>
                <a:gd name="T3" fmla="*/ 0 h 123"/>
                <a:gd name="T4" fmla="*/ 63 w 126"/>
                <a:gd name="T5" fmla="*/ 112 h 123"/>
                <a:gd name="T6" fmla="*/ 113 w 126"/>
                <a:gd name="T7" fmla="*/ 0 h 123"/>
                <a:gd name="T8" fmla="*/ 126 w 126"/>
                <a:gd name="T9" fmla="*/ 0 h 123"/>
                <a:gd name="T10" fmla="*/ 71 w 126"/>
                <a:gd name="T11" fmla="*/ 123 h 123"/>
                <a:gd name="T12" fmla="*/ 55 w 126"/>
                <a:gd name="T13" fmla="*/ 123 h 123"/>
                <a:gd name="T14" fmla="*/ 0 w 126"/>
                <a:gd name="T1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6" h="123">
                  <a:moveTo>
                    <a:pt x="0" y="0"/>
                  </a:moveTo>
                  <a:lnTo>
                    <a:pt x="13" y="0"/>
                  </a:lnTo>
                  <a:lnTo>
                    <a:pt x="63" y="112"/>
                  </a:lnTo>
                  <a:lnTo>
                    <a:pt x="113" y="0"/>
                  </a:lnTo>
                  <a:lnTo>
                    <a:pt x="126" y="0"/>
                  </a:lnTo>
                  <a:lnTo>
                    <a:pt x="71" y="123"/>
                  </a:lnTo>
                  <a:lnTo>
                    <a:pt x="55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54" name="Freeform 45"/>
            <p:cNvSpPr>
              <a:spLocks/>
            </p:cNvSpPr>
            <p:nvPr/>
          </p:nvSpPr>
          <p:spPr bwMode="auto">
            <a:xfrm>
              <a:off x="7257" y="3383"/>
              <a:ext cx="27" cy="29"/>
            </a:xfrm>
            <a:custGeom>
              <a:avLst/>
              <a:gdLst>
                <a:gd name="T0" fmla="*/ 53 w 118"/>
                <a:gd name="T1" fmla="*/ 70 h 123"/>
                <a:gd name="T2" fmla="*/ 0 w 118"/>
                <a:gd name="T3" fmla="*/ 0 h 123"/>
                <a:gd name="T4" fmla="*/ 15 w 118"/>
                <a:gd name="T5" fmla="*/ 0 h 123"/>
                <a:gd name="T6" fmla="*/ 59 w 118"/>
                <a:gd name="T7" fmla="*/ 60 h 123"/>
                <a:gd name="T8" fmla="*/ 103 w 118"/>
                <a:gd name="T9" fmla="*/ 0 h 123"/>
                <a:gd name="T10" fmla="*/ 118 w 118"/>
                <a:gd name="T11" fmla="*/ 0 h 123"/>
                <a:gd name="T12" fmla="*/ 65 w 118"/>
                <a:gd name="T13" fmla="*/ 70 h 123"/>
                <a:gd name="T14" fmla="*/ 65 w 118"/>
                <a:gd name="T15" fmla="*/ 123 h 123"/>
                <a:gd name="T16" fmla="*/ 53 w 118"/>
                <a:gd name="T17" fmla="*/ 123 h 123"/>
                <a:gd name="T18" fmla="*/ 53 w 118"/>
                <a:gd name="T19" fmla="*/ 7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8" h="123">
                  <a:moveTo>
                    <a:pt x="53" y="70"/>
                  </a:moveTo>
                  <a:lnTo>
                    <a:pt x="0" y="0"/>
                  </a:lnTo>
                  <a:lnTo>
                    <a:pt x="15" y="0"/>
                  </a:lnTo>
                  <a:lnTo>
                    <a:pt x="59" y="60"/>
                  </a:lnTo>
                  <a:lnTo>
                    <a:pt x="103" y="0"/>
                  </a:lnTo>
                  <a:lnTo>
                    <a:pt x="118" y="0"/>
                  </a:lnTo>
                  <a:lnTo>
                    <a:pt x="65" y="70"/>
                  </a:lnTo>
                  <a:lnTo>
                    <a:pt x="65" y="123"/>
                  </a:lnTo>
                  <a:lnTo>
                    <a:pt x="53" y="123"/>
                  </a:lnTo>
                  <a:lnTo>
                    <a:pt x="53" y="7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55" name="Rectangle 46"/>
            <p:cNvSpPr>
              <a:spLocks noChangeArrowheads="1"/>
            </p:cNvSpPr>
            <p:nvPr/>
          </p:nvSpPr>
          <p:spPr bwMode="auto">
            <a:xfrm>
              <a:off x="4205" y="3032"/>
              <a:ext cx="604" cy="419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56" name="Rectangle 47"/>
            <p:cNvSpPr>
              <a:spLocks noChangeArrowheads="1"/>
            </p:cNvSpPr>
            <p:nvPr/>
          </p:nvSpPr>
          <p:spPr bwMode="auto">
            <a:xfrm>
              <a:off x="4217" y="3043"/>
              <a:ext cx="580" cy="396"/>
            </a:xfrm>
            <a:prstGeom prst="rect">
              <a:avLst/>
            </a:prstGeom>
            <a:solidFill>
              <a:srgbClr val="044D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57" name="Freeform 48"/>
            <p:cNvSpPr>
              <a:spLocks/>
            </p:cNvSpPr>
            <p:nvPr/>
          </p:nvSpPr>
          <p:spPr bwMode="auto">
            <a:xfrm>
              <a:off x="4487" y="3091"/>
              <a:ext cx="40" cy="39"/>
            </a:xfrm>
            <a:custGeom>
              <a:avLst/>
              <a:gdLst>
                <a:gd name="T0" fmla="*/ 33 w 174"/>
                <a:gd name="T1" fmla="*/ 166 h 166"/>
                <a:gd name="T2" fmla="*/ 87 w 174"/>
                <a:gd name="T3" fmla="*/ 127 h 166"/>
                <a:gd name="T4" fmla="*/ 140 w 174"/>
                <a:gd name="T5" fmla="*/ 166 h 166"/>
                <a:gd name="T6" fmla="*/ 120 w 174"/>
                <a:gd name="T7" fmla="*/ 103 h 166"/>
                <a:gd name="T8" fmla="*/ 174 w 174"/>
                <a:gd name="T9" fmla="*/ 64 h 166"/>
                <a:gd name="T10" fmla="*/ 107 w 174"/>
                <a:gd name="T11" fmla="*/ 64 h 166"/>
                <a:gd name="T12" fmla="*/ 87 w 174"/>
                <a:gd name="T13" fmla="*/ 0 h 166"/>
                <a:gd name="T14" fmla="*/ 66 w 174"/>
                <a:gd name="T15" fmla="*/ 64 h 166"/>
                <a:gd name="T16" fmla="*/ 0 w 174"/>
                <a:gd name="T17" fmla="*/ 64 h 166"/>
                <a:gd name="T18" fmla="*/ 54 w 174"/>
                <a:gd name="T19" fmla="*/ 103 h 166"/>
                <a:gd name="T20" fmla="*/ 33 w 174"/>
                <a:gd name="T21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" h="166">
                  <a:moveTo>
                    <a:pt x="33" y="166"/>
                  </a:moveTo>
                  <a:lnTo>
                    <a:pt x="87" y="127"/>
                  </a:lnTo>
                  <a:lnTo>
                    <a:pt x="140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7" y="64"/>
                  </a:lnTo>
                  <a:lnTo>
                    <a:pt x="87" y="0"/>
                  </a:lnTo>
                  <a:lnTo>
                    <a:pt x="66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3" y="166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58" name="Freeform 49"/>
            <p:cNvSpPr>
              <a:spLocks/>
            </p:cNvSpPr>
            <p:nvPr/>
          </p:nvSpPr>
          <p:spPr bwMode="auto">
            <a:xfrm>
              <a:off x="4423" y="3108"/>
              <a:ext cx="40" cy="39"/>
            </a:xfrm>
            <a:custGeom>
              <a:avLst/>
              <a:gdLst>
                <a:gd name="T0" fmla="*/ 34 w 175"/>
                <a:gd name="T1" fmla="*/ 166 h 166"/>
                <a:gd name="T2" fmla="*/ 87 w 175"/>
                <a:gd name="T3" fmla="*/ 127 h 166"/>
                <a:gd name="T4" fmla="*/ 141 w 175"/>
                <a:gd name="T5" fmla="*/ 166 h 166"/>
                <a:gd name="T6" fmla="*/ 120 w 175"/>
                <a:gd name="T7" fmla="*/ 103 h 166"/>
                <a:gd name="T8" fmla="*/ 175 w 175"/>
                <a:gd name="T9" fmla="*/ 64 h 166"/>
                <a:gd name="T10" fmla="*/ 108 w 175"/>
                <a:gd name="T11" fmla="*/ 64 h 166"/>
                <a:gd name="T12" fmla="*/ 87 w 175"/>
                <a:gd name="T13" fmla="*/ 0 h 166"/>
                <a:gd name="T14" fmla="*/ 67 w 175"/>
                <a:gd name="T15" fmla="*/ 64 h 166"/>
                <a:gd name="T16" fmla="*/ 0 w 175"/>
                <a:gd name="T17" fmla="*/ 64 h 166"/>
                <a:gd name="T18" fmla="*/ 54 w 175"/>
                <a:gd name="T19" fmla="*/ 103 h 166"/>
                <a:gd name="T20" fmla="*/ 34 w 175"/>
                <a:gd name="T21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34" y="166"/>
                  </a:move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5" y="64"/>
                  </a:lnTo>
                  <a:lnTo>
                    <a:pt x="108" y="64"/>
                  </a:lnTo>
                  <a:lnTo>
                    <a:pt x="87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59" name="Freeform 50"/>
            <p:cNvSpPr>
              <a:spLocks/>
            </p:cNvSpPr>
            <p:nvPr/>
          </p:nvSpPr>
          <p:spPr bwMode="auto">
            <a:xfrm>
              <a:off x="4377" y="3156"/>
              <a:ext cx="40" cy="39"/>
            </a:xfrm>
            <a:custGeom>
              <a:avLst/>
              <a:gdLst>
                <a:gd name="T0" fmla="*/ 88 w 175"/>
                <a:gd name="T1" fmla="*/ 0 h 166"/>
                <a:gd name="T2" fmla="*/ 67 w 175"/>
                <a:gd name="T3" fmla="*/ 64 h 166"/>
                <a:gd name="T4" fmla="*/ 0 w 175"/>
                <a:gd name="T5" fmla="*/ 64 h 166"/>
                <a:gd name="T6" fmla="*/ 55 w 175"/>
                <a:gd name="T7" fmla="*/ 103 h 166"/>
                <a:gd name="T8" fmla="*/ 34 w 175"/>
                <a:gd name="T9" fmla="*/ 166 h 166"/>
                <a:gd name="T10" fmla="*/ 88 w 175"/>
                <a:gd name="T11" fmla="*/ 127 h 166"/>
                <a:gd name="T12" fmla="*/ 141 w 175"/>
                <a:gd name="T13" fmla="*/ 166 h 166"/>
                <a:gd name="T14" fmla="*/ 121 w 175"/>
                <a:gd name="T15" fmla="*/ 103 h 166"/>
                <a:gd name="T16" fmla="*/ 175 w 175"/>
                <a:gd name="T17" fmla="*/ 64 h 166"/>
                <a:gd name="T18" fmla="*/ 108 w 175"/>
                <a:gd name="T19" fmla="*/ 64 h 166"/>
                <a:gd name="T20" fmla="*/ 88 w 175"/>
                <a:gd name="T21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88" y="0"/>
                  </a:moveTo>
                  <a:lnTo>
                    <a:pt x="67" y="64"/>
                  </a:lnTo>
                  <a:lnTo>
                    <a:pt x="0" y="64"/>
                  </a:lnTo>
                  <a:lnTo>
                    <a:pt x="55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lnTo>
                    <a:pt x="108" y="64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60" name="Freeform 51"/>
            <p:cNvSpPr>
              <a:spLocks/>
            </p:cNvSpPr>
            <p:nvPr/>
          </p:nvSpPr>
          <p:spPr bwMode="auto">
            <a:xfrm>
              <a:off x="4360" y="3221"/>
              <a:ext cx="40" cy="38"/>
            </a:xfrm>
            <a:custGeom>
              <a:avLst/>
              <a:gdLst>
                <a:gd name="T0" fmla="*/ 88 w 175"/>
                <a:gd name="T1" fmla="*/ 127 h 166"/>
                <a:gd name="T2" fmla="*/ 141 w 175"/>
                <a:gd name="T3" fmla="*/ 166 h 166"/>
                <a:gd name="T4" fmla="*/ 121 w 175"/>
                <a:gd name="T5" fmla="*/ 102 h 166"/>
                <a:gd name="T6" fmla="*/ 175 w 175"/>
                <a:gd name="T7" fmla="*/ 63 h 166"/>
                <a:gd name="T8" fmla="*/ 108 w 175"/>
                <a:gd name="T9" fmla="*/ 63 h 166"/>
                <a:gd name="T10" fmla="*/ 88 w 175"/>
                <a:gd name="T11" fmla="*/ 0 h 166"/>
                <a:gd name="T12" fmla="*/ 67 w 175"/>
                <a:gd name="T13" fmla="*/ 64 h 166"/>
                <a:gd name="T14" fmla="*/ 0 w 175"/>
                <a:gd name="T15" fmla="*/ 63 h 166"/>
                <a:gd name="T16" fmla="*/ 54 w 175"/>
                <a:gd name="T17" fmla="*/ 102 h 166"/>
                <a:gd name="T18" fmla="*/ 34 w 175"/>
                <a:gd name="T19" fmla="*/ 166 h 166"/>
                <a:gd name="T20" fmla="*/ 88 w 175"/>
                <a:gd name="T21" fmla="*/ 12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88" y="127"/>
                  </a:moveTo>
                  <a:lnTo>
                    <a:pt x="141" y="166"/>
                  </a:lnTo>
                  <a:lnTo>
                    <a:pt x="121" y="102"/>
                  </a:lnTo>
                  <a:lnTo>
                    <a:pt x="175" y="63"/>
                  </a:lnTo>
                  <a:lnTo>
                    <a:pt x="108" y="63"/>
                  </a:lnTo>
                  <a:lnTo>
                    <a:pt x="88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6"/>
                  </a:lnTo>
                  <a:lnTo>
                    <a:pt x="88" y="127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61" name="Freeform 52"/>
            <p:cNvSpPr>
              <a:spLocks/>
            </p:cNvSpPr>
            <p:nvPr/>
          </p:nvSpPr>
          <p:spPr bwMode="auto">
            <a:xfrm>
              <a:off x="4377" y="3285"/>
              <a:ext cx="40" cy="39"/>
            </a:xfrm>
            <a:custGeom>
              <a:avLst/>
              <a:gdLst>
                <a:gd name="T0" fmla="*/ 108 w 175"/>
                <a:gd name="T1" fmla="*/ 64 h 166"/>
                <a:gd name="T2" fmla="*/ 88 w 175"/>
                <a:gd name="T3" fmla="*/ 0 h 166"/>
                <a:gd name="T4" fmla="*/ 67 w 175"/>
                <a:gd name="T5" fmla="*/ 64 h 166"/>
                <a:gd name="T6" fmla="*/ 0 w 175"/>
                <a:gd name="T7" fmla="*/ 64 h 166"/>
                <a:gd name="T8" fmla="*/ 55 w 175"/>
                <a:gd name="T9" fmla="*/ 103 h 166"/>
                <a:gd name="T10" fmla="*/ 34 w 175"/>
                <a:gd name="T11" fmla="*/ 166 h 166"/>
                <a:gd name="T12" fmla="*/ 88 w 175"/>
                <a:gd name="T13" fmla="*/ 127 h 166"/>
                <a:gd name="T14" fmla="*/ 141 w 175"/>
                <a:gd name="T15" fmla="*/ 166 h 166"/>
                <a:gd name="T16" fmla="*/ 121 w 175"/>
                <a:gd name="T17" fmla="*/ 103 h 166"/>
                <a:gd name="T18" fmla="*/ 175 w 175"/>
                <a:gd name="T19" fmla="*/ 64 h 166"/>
                <a:gd name="T20" fmla="*/ 108 w 175"/>
                <a:gd name="T21" fmla="*/ 6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108" y="64"/>
                  </a:moveTo>
                  <a:lnTo>
                    <a:pt x="88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5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lnTo>
                    <a:pt x="108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62" name="Freeform 53"/>
            <p:cNvSpPr>
              <a:spLocks/>
            </p:cNvSpPr>
            <p:nvPr/>
          </p:nvSpPr>
          <p:spPr bwMode="auto">
            <a:xfrm>
              <a:off x="4423" y="3333"/>
              <a:ext cx="40" cy="39"/>
            </a:xfrm>
            <a:custGeom>
              <a:avLst/>
              <a:gdLst>
                <a:gd name="T0" fmla="*/ 108 w 175"/>
                <a:gd name="T1" fmla="*/ 63 h 166"/>
                <a:gd name="T2" fmla="*/ 88 w 175"/>
                <a:gd name="T3" fmla="*/ 0 h 166"/>
                <a:gd name="T4" fmla="*/ 67 w 175"/>
                <a:gd name="T5" fmla="*/ 64 h 166"/>
                <a:gd name="T6" fmla="*/ 0 w 175"/>
                <a:gd name="T7" fmla="*/ 63 h 166"/>
                <a:gd name="T8" fmla="*/ 55 w 175"/>
                <a:gd name="T9" fmla="*/ 102 h 166"/>
                <a:gd name="T10" fmla="*/ 34 w 175"/>
                <a:gd name="T11" fmla="*/ 166 h 166"/>
                <a:gd name="T12" fmla="*/ 88 w 175"/>
                <a:gd name="T13" fmla="*/ 127 h 166"/>
                <a:gd name="T14" fmla="*/ 141 w 175"/>
                <a:gd name="T15" fmla="*/ 166 h 166"/>
                <a:gd name="T16" fmla="*/ 121 w 175"/>
                <a:gd name="T17" fmla="*/ 102 h 166"/>
                <a:gd name="T18" fmla="*/ 175 w 175"/>
                <a:gd name="T19" fmla="*/ 63 h 166"/>
                <a:gd name="T20" fmla="*/ 108 w 175"/>
                <a:gd name="T21" fmla="*/ 6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108" y="63"/>
                  </a:moveTo>
                  <a:lnTo>
                    <a:pt x="88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5" y="102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2"/>
                  </a:lnTo>
                  <a:lnTo>
                    <a:pt x="175" y="63"/>
                  </a:lnTo>
                  <a:lnTo>
                    <a:pt x="108" y="63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63" name="Freeform 54"/>
            <p:cNvSpPr>
              <a:spLocks/>
            </p:cNvSpPr>
            <p:nvPr/>
          </p:nvSpPr>
          <p:spPr bwMode="auto">
            <a:xfrm>
              <a:off x="4487" y="3350"/>
              <a:ext cx="40" cy="39"/>
            </a:xfrm>
            <a:custGeom>
              <a:avLst/>
              <a:gdLst>
                <a:gd name="T0" fmla="*/ 107 w 174"/>
                <a:gd name="T1" fmla="*/ 64 h 166"/>
                <a:gd name="T2" fmla="*/ 87 w 174"/>
                <a:gd name="T3" fmla="*/ 0 h 166"/>
                <a:gd name="T4" fmla="*/ 66 w 174"/>
                <a:gd name="T5" fmla="*/ 64 h 166"/>
                <a:gd name="T6" fmla="*/ 0 w 174"/>
                <a:gd name="T7" fmla="*/ 64 h 166"/>
                <a:gd name="T8" fmla="*/ 54 w 174"/>
                <a:gd name="T9" fmla="*/ 103 h 166"/>
                <a:gd name="T10" fmla="*/ 34 w 174"/>
                <a:gd name="T11" fmla="*/ 166 h 166"/>
                <a:gd name="T12" fmla="*/ 87 w 174"/>
                <a:gd name="T13" fmla="*/ 127 h 166"/>
                <a:gd name="T14" fmla="*/ 140 w 174"/>
                <a:gd name="T15" fmla="*/ 166 h 166"/>
                <a:gd name="T16" fmla="*/ 120 w 174"/>
                <a:gd name="T17" fmla="*/ 103 h 166"/>
                <a:gd name="T18" fmla="*/ 174 w 174"/>
                <a:gd name="T19" fmla="*/ 64 h 166"/>
                <a:gd name="T20" fmla="*/ 107 w 174"/>
                <a:gd name="T21" fmla="*/ 6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" h="166">
                  <a:moveTo>
                    <a:pt x="107" y="64"/>
                  </a:moveTo>
                  <a:lnTo>
                    <a:pt x="87" y="0"/>
                  </a:lnTo>
                  <a:lnTo>
                    <a:pt x="66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0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7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64" name="Freeform 55"/>
            <p:cNvSpPr>
              <a:spLocks/>
            </p:cNvSpPr>
            <p:nvPr/>
          </p:nvSpPr>
          <p:spPr bwMode="auto">
            <a:xfrm>
              <a:off x="4550" y="3333"/>
              <a:ext cx="40" cy="39"/>
            </a:xfrm>
            <a:custGeom>
              <a:avLst/>
              <a:gdLst>
                <a:gd name="T0" fmla="*/ 108 w 175"/>
                <a:gd name="T1" fmla="*/ 63 h 166"/>
                <a:gd name="T2" fmla="*/ 87 w 175"/>
                <a:gd name="T3" fmla="*/ 0 h 166"/>
                <a:gd name="T4" fmla="*/ 67 w 175"/>
                <a:gd name="T5" fmla="*/ 64 h 166"/>
                <a:gd name="T6" fmla="*/ 0 w 175"/>
                <a:gd name="T7" fmla="*/ 63 h 166"/>
                <a:gd name="T8" fmla="*/ 54 w 175"/>
                <a:gd name="T9" fmla="*/ 102 h 166"/>
                <a:gd name="T10" fmla="*/ 34 w 175"/>
                <a:gd name="T11" fmla="*/ 166 h 166"/>
                <a:gd name="T12" fmla="*/ 87 w 175"/>
                <a:gd name="T13" fmla="*/ 127 h 166"/>
                <a:gd name="T14" fmla="*/ 141 w 175"/>
                <a:gd name="T15" fmla="*/ 166 h 166"/>
                <a:gd name="T16" fmla="*/ 120 w 175"/>
                <a:gd name="T17" fmla="*/ 102 h 166"/>
                <a:gd name="T18" fmla="*/ 175 w 175"/>
                <a:gd name="T19" fmla="*/ 63 h 166"/>
                <a:gd name="T20" fmla="*/ 108 w 175"/>
                <a:gd name="T21" fmla="*/ 6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108" y="63"/>
                  </a:moveTo>
                  <a:lnTo>
                    <a:pt x="87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2"/>
                  </a:lnTo>
                  <a:lnTo>
                    <a:pt x="175" y="63"/>
                  </a:lnTo>
                  <a:lnTo>
                    <a:pt x="108" y="63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65" name="Freeform 56"/>
            <p:cNvSpPr>
              <a:spLocks/>
            </p:cNvSpPr>
            <p:nvPr/>
          </p:nvSpPr>
          <p:spPr bwMode="auto">
            <a:xfrm>
              <a:off x="4596" y="3285"/>
              <a:ext cx="40" cy="39"/>
            </a:xfrm>
            <a:custGeom>
              <a:avLst/>
              <a:gdLst>
                <a:gd name="T0" fmla="*/ 108 w 174"/>
                <a:gd name="T1" fmla="*/ 64 h 166"/>
                <a:gd name="T2" fmla="*/ 87 w 174"/>
                <a:gd name="T3" fmla="*/ 0 h 166"/>
                <a:gd name="T4" fmla="*/ 67 w 174"/>
                <a:gd name="T5" fmla="*/ 64 h 166"/>
                <a:gd name="T6" fmla="*/ 0 w 174"/>
                <a:gd name="T7" fmla="*/ 64 h 166"/>
                <a:gd name="T8" fmla="*/ 54 w 174"/>
                <a:gd name="T9" fmla="*/ 103 h 166"/>
                <a:gd name="T10" fmla="*/ 34 w 174"/>
                <a:gd name="T11" fmla="*/ 166 h 166"/>
                <a:gd name="T12" fmla="*/ 87 w 174"/>
                <a:gd name="T13" fmla="*/ 127 h 166"/>
                <a:gd name="T14" fmla="*/ 141 w 174"/>
                <a:gd name="T15" fmla="*/ 166 h 166"/>
                <a:gd name="T16" fmla="*/ 120 w 174"/>
                <a:gd name="T17" fmla="*/ 103 h 166"/>
                <a:gd name="T18" fmla="*/ 174 w 174"/>
                <a:gd name="T19" fmla="*/ 64 h 166"/>
                <a:gd name="T20" fmla="*/ 108 w 174"/>
                <a:gd name="T21" fmla="*/ 6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" h="166">
                  <a:moveTo>
                    <a:pt x="108" y="64"/>
                  </a:moveTo>
                  <a:lnTo>
                    <a:pt x="87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8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66" name="Freeform 57"/>
            <p:cNvSpPr>
              <a:spLocks/>
            </p:cNvSpPr>
            <p:nvPr/>
          </p:nvSpPr>
          <p:spPr bwMode="auto">
            <a:xfrm>
              <a:off x="4613" y="3220"/>
              <a:ext cx="40" cy="39"/>
            </a:xfrm>
            <a:custGeom>
              <a:avLst/>
              <a:gdLst>
                <a:gd name="T0" fmla="*/ 175 w 175"/>
                <a:gd name="T1" fmla="*/ 64 h 166"/>
                <a:gd name="T2" fmla="*/ 108 w 175"/>
                <a:gd name="T3" fmla="*/ 64 h 166"/>
                <a:gd name="T4" fmla="*/ 88 w 175"/>
                <a:gd name="T5" fmla="*/ 0 h 166"/>
                <a:gd name="T6" fmla="*/ 67 w 175"/>
                <a:gd name="T7" fmla="*/ 64 h 166"/>
                <a:gd name="T8" fmla="*/ 0 w 175"/>
                <a:gd name="T9" fmla="*/ 64 h 166"/>
                <a:gd name="T10" fmla="*/ 54 w 175"/>
                <a:gd name="T11" fmla="*/ 103 h 166"/>
                <a:gd name="T12" fmla="*/ 34 w 175"/>
                <a:gd name="T13" fmla="*/ 166 h 166"/>
                <a:gd name="T14" fmla="*/ 88 w 175"/>
                <a:gd name="T15" fmla="*/ 127 h 166"/>
                <a:gd name="T16" fmla="*/ 141 w 175"/>
                <a:gd name="T17" fmla="*/ 166 h 166"/>
                <a:gd name="T18" fmla="*/ 121 w 175"/>
                <a:gd name="T19" fmla="*/ 103 h 166"/>
                <a:gd name="T20" fmla="*/ 175 w 175"/>
                <a:gd name="T21" fmla="*/ 6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175" y="64"/>
                  </a:moveTo>
                  <a:lnTo>
                    <a:pt x="108" y="64"/>
                  </a:lnTo>
                  <a:lnTo>
                    <a:pt x="88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67" name="Freeform 58"/>
            <p:cNvSpPr>
              <a:spLocks/>
            </p:cNvSpPr>
            <p:nvPr/>
          </p:nvSpPr>
          <p:spPr bwMode="auto">
            <a:xfrm>
              <a:off x="4596" y="3156"/>
              <a:ext cx="40" cy="38"/>
            </a:xfrm>
            <a:custGeom>
              <a:avLst/>
              <a:gdLst>
                <a:gd name="T0" fmla="*/ 34 w 174"/>
                <a:gd name="T1" fmla="*/ 165 h 165"/>
                <a:gd name="T2" fmla="*/ 87 w 174"/>
                <a:gd name="T3" fmla="*/ 126 h 165"/>
                <a:gd name="T4" fmla="*/ 141 w 174"/>
                <a:gd name="T5" fmla="*/ 165 h 165"/>
                <a:gd name="T6" fmla="*/ 120 w 174"/>
                <a:gd name="T7" fmla="*/ 102 h 165"/>
                <a:gd name="T8" fmla="*/ 174 w 174"/>
                <a:gd name="T9" fmla="*/ 63 h 165"/>
                <a:gd name="T10" fmla="*/ 108 w 174"/>
                <a:gd name="T11" fmla="*/ 63 h 165"/>
                <a:gd name="T12" fmla="*/ 87 w 174"/>
                <a:gd name="T13" fmla="*/ 0 h 165"/>
                <a:gd name="T14" fmla="*/ 67 w 174"/>
                <a:gd name="T15" fmla="*/ 64 h 165"/>
                <a:gd name="T16" fmla="*/ 0 w 174"/>
                <a:gd name="T17" fmla="*/ 63 h 165"/>
                <a:gd name="T18" fmla="*/ 54 w 174"/>
                <a:gd name="T19" fmla="*/ 102 h 165"/>
                <a:gd name="T20" fmla="*/ 34 w 174"/>
                <a:gd name="T21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" h="165">
                  <a:moveTo>
                    <a:pt x="34" y="165"/>
                  </a:moveTo>
                  <a:lnTo>
                    <a:pt x="87" y="126"/>
                  </a:lnTo>
                  <a:lnTo>
                    <a:pt x="141" y="165"/>
                  </a:lnTo>
                  <a:lnTo>
                    <a:pt x="120" y="102"/>
                  </a:lnTo>
                  <a:lnTo>
                    <a:pt x="174" y="63"/>
                  </a:lnTo>
                  <a:lnTo>
                    <a:pt x="108" y="63"/>
                  </a:lnTo>
                  <a:lnTo>
                    <a:pt x="87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5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68" name="Freeform 59"/>
            <p:cNvSpPr>
              <a:spLocks/>
            </p:cNvSpPr>
            <p:nvPr/>
          </p:nvSpPr>
          <p:spPr bwMode="auto">
            <a:xfrm>
              <a:off x="4550" y="3108"/>
              <a:ext cx="40" cy="39"/>
            </a:xfrm>
            <a:custGeom>
              <a:avLst/>
              <a:gdLst>
                <a:gd name="T0" fmla="*/ 87 w 175"/>
                <a:gd name="T1" fmla="*/ 0 h 166"/>
                <a:gd name="T2" fmla="*/ 67 w 175"/>
                <a:gd name="T3" fmla="*/ 64 h 166"/>
                <a:gd name="T4" fmla="*/ 0 w 175"/>
                <a:gd name="T5" fmla="*/ 64 h 166"/>
                <a:gd name="T6" fmla="*/ 54 w 175"/>
                <a:gd name="T7" fmla="*/ 103 h 166"/>
                <a:gd name="T8" fmla="*/ 34 w 175"/>
                <a:gd name="T9" fmla="*/ 166 h 166"/>
                <a:gd name="T10" fmla="*/ 87 w 175"/>
                <a:gd name="T11" fmla="*/ 127 h 166"/>
                <a:gd name="T12" fmla="*/ 141 w 175"/>
                <a:gd name="T13" fmla="*/ 166 h 166"/>
                <a:gd name="T14" fmla="*/ 120 w 175"/>
                <a:gd name="T15" fmla="*/ 103 h 166"/>
                <a:gd name="T16" fmla="*/ 175 w 175"/>
                <a:gd name="T17" fmla="*/ 64 h 166"/>
                <a:gd name="T18" fmla="*/ 107 w 175"/>
                <a:gd name="T19" fmla="*/ 64 h 166"/>
                <a:gd name="T20" fmla="*/ 87 w 175"/>
                <a:gd name="T21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87" y="0"/>
                  </a:move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5" y="64"/>
                  </a:lnTo>
                  <a:lnTo>
                    <a:pt x="107" y="64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69" name="Freeform 60"/>
            <p:cNvSpPr>
              <a:spLocks/>
            </p:cNvSpPr>
            <p:nvPr/>
          </p:nvSpPr>
          <p:spPr bwMode="auto">
            <a:xfrm>
              <a:off x="4859" y="3103"/>
              <a:ext cx="38" cy="56"/>
            </a:xfrm>
            <a:custGeom>
              <a:avLst/>
              <a:gdLst>
                <a:gd name="T0" fmla="*/ 38 w 166"/>
                <a:gd name="T1" fmla="*/ 29 h 240"/>
                <a:gd name="T2" fmla="*/ 38 w 166"/>
                <a:gd name="T3" fmla="*/ 96 h 240"/>
                <a:gd name="T4" fmla="*/ 130 w 166"/>
                <a:gd name="T5" fmla="*/ 96 h 240"/>
                <a:gd name="T6" fmla="*/ 130 w 166"/>
                <a:gd name="T7" fmla="*/ 124 h 240"/>
                <a:gd name="T8" fmla="*/ 38 w 166"/>
                <a:gd name="T9" fmla="*/ 124 h 240"/>
                <a:gd name="T10" fmla="*/ 38 w 166"/>
                <a:gd name="T11" fmla="*/ 211 h 240"/>
                <a:gd name="T12" fmla="*/ 164 w 166"/>
                <a:gd name="T13" fmla="*/ 211 h 240"/>
                <a:gd name="T14" fmla="*/ 164 w 166"/>
                <a:gd name="T15" fmla="*/ 240 h 240"/>
                <a:gd name="T16" fmla="*/ 0 w 166"/>
                <a:gd name="T17" fmla="*/ 240 h 240"/>
                <a:gd name="T18" fmla="*/ 0 w 166"/>
                <a:gd name="T19" fmla="*/ 0 h 240"/>
                <a:gd name="T20" fmla="*/ 166 w 166"/>
                <a:gd name="T21" fmla="*/ 0 h 240"/>
                <a:gd name="T22" fmla="*/ 166 w 166"/>
                <a:gd name="T23" fmla="*/ 29 h 240"/>
                <a:gd name="T24" fmla="*/ 38 w 166"/>
                <a:gd name="T25" fmla="*/ 2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6" h="240">
                  <a:moveTo>
                    <a:pt x="38" y="29"/>
                  </a:moveTo>
                  <a:lnTo>
                    <a:pt x="38" y="96"/>
                  </a:lnTo>
                  <a:lnTo>
                    <a:pt x="130" y="96"/>
                  </a:lnTo>
                  <a:lnTo>
                    <a:pt x="130" y="124"/>
                  </a:lnTo>
                  <a:lnTo>
                    <a:pt x="38" y="124"/>
                  </a:lnTo>
                  <a:lnTo>
                    <a:pt x="38" y="211"/>
                  </a:lnTo>
                  <a:lnTo>
                    <a:pt x="164" y="211"/>
                  </a:lnTo>
                  <a:lnTo>
                    <a:pt x="164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9"/>
                  </a:lnTo>
                  <a:lnTo>
                    <a:pt x="38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70" name="Freeform 61"/>
            <p:cNvSpPr>
              <a:spLocks/>
            </p:cNvSpPr>
            <p:nvPr/>
          </p:nvSpPr>
          <p:spPr bwMode="auto">
            <a:xfrm>
              <a:off x="4901" y="3103"/>
              <a:ext cx="51" cy="57"/>
            </a:xfrm>
            <a:custGeom>
              <a:avLst/>
              <a:gdLst>
                <a:gd name="T0" fmla="*/ 123 w 223"/>
                <a:gd name="T1" fmla="*/ 244 h 244"/>
                <a:gd name="T2" fmla="*/ 104 w 223"/>
                <a:gd name="T3" fmla="*/ 244 h 244"/>
                <a:gd name="T4" fmla="*/ 0 w 223"/>
                <a:gd name="T5" fmla="*/ 0 h 244"/>
                <a:gd name="T6" fmla="*/ 42 w 223"/>
                <a:gd name="T7" fmla="*/ 0 h 244"/>
                <a:gd name="T8" fmla="*/ 114 w 223"/>
                <a:gd name="T9" fmla="*/ 177 h 244"/>
                <a:gd name="T10" fmla="*/ 183 w 223"/>
                <a:gd name="T11" fmla="*/ 0 h 244"/>
                <a:gd name="T12" fmla="*/ 223 w 223"/>
                <a:gd name="T13" fmla="*/ 0 h 244"/>
                <a:gd name="T14" fmla="*/ 123 w 223"/>
                <a:gd name="T15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3" h="244">
                  <a:moveTo>
                    <a:pt x="123" y="244"/>
                  </a:moveTo>
                  <a:lnTo>
                    <a:pt x="104" y="244"/>
                  </a:lnTo>
                  <a:lnTo>
                    <a:pt x="0" y="0"/>
                  </a:lnTo>
                  <a:lnTo>
                    <a:pt x="42" y="0"/>
                  </a:lnTo>
                  <a:lnTo>
                    <a:pt x="114" y="177"/>
                  </a:lnTo>
                  <a:lnTo>
                    <a:pt x="183" y="0"/>
                  </a:lnTo>
                  <a:lnTo>
                    <a:pt x="223" y="0"/>
                  </a:lnTo>
                  <a:lnTo>
                    <a:pt x="123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71" name="Freeform 62"/>
            <p:cNvSpPr>
              <a:spLocks noEditPoints="1"/>
            </p:cNvSpPr>
            <p:nvPr/>
          </p:nvSpPr>
          <p:spPr bwMode="auto">
            <a:xfrm>
              <a:off x="4960" y="3102"/>
              <a:ext cx="45" cy="57"/>
            </a:xfrm>
            <a:custGeom>
              <a:avLst/>
              <a:gdLst>
                <a:gd name="T0" fmla="*/ 152 w 196"/>
                <a:gd name="T1" fmla="*/ 243 h 243"/>
                <a:gd name="T2" fmla="*/ 78 w 196"/>
                <a:gd name="T3" fmla="*/ 140 h 243"/>
                <a:gd name="T4" fmla="*/ 38 w 196"/>
                <a:gd name="T5" fmla="*/ 138 h 243"/>
                <a:gd name="T6" fmla="*/ 38 w 196"/>
                <a:gd name="T7" fmla="*/ 243 h 243"/>
                <a:gd name="T8" fmla="*/ 0 w 196"/>
                <a:gd name="T9" fmla="*/ 243 h 243"/>
                <a:gd name="T10" fmla="*/ 0 w 196"/>
                <a:gd name="T11" fmla="*/ 3 h 243"/>
                <a:gd name="T12" fmla="*/ 30 w 196"/>
                <a:gd name="T13" fmla="*/ 2 h 243"/>
                <a:gd name="T14" fmla="*/ 69 w 196"/>
                <a:gd name="T15" fmla="*/ 0 h 243"/>
                <a:gd name="T16" fmla="*/ 169 w 196"/>
                <a:gd name="T17" fmla="*/ 69 h 243"/>
                <a:gd name="T18" fmla="*/ 153 w 196"/>
                <a:gd name="T19" fmla="*/ 110 h 243"/>
                <a:gd name="T20" fmla="*/ 115 w 196"/>
                <a:gd name="T21" fmla="*/ 133 h 243"/>
                <a:gd name="T22" fmla="*/ 196 w 196"/>
                <a:gd name="T23" fmla="*/ 243 h 243"/>
                <a:gd name="T24" fmla="*/ 152 w 196"/>
                <a:gd name="T25" fmla="*/ 243 h 243"/>
                <a:gd name="T26" fmla="*/ 38 w 196"/>
                <a:gd name="T27" fmla="*/ 32 h 243"/>
                <a:gd name="T28" fmla="*/ 38 w 196"/>
                <a:gd name="T29" fmla="*/ 111 h 243"/>
                <a:gd name="T30" fmla="*/ 65 w 196"/>
                <a:gd name="T31" fmla="*/ 112 h 243"/>
                <a:gd name="T32" fmla="*/ 114 w 196"/>
                <a:gd name="T33" fmla="*/ 103 h 243"/>
                <a:gd name="T34" fmla="*/ 130 w 196"/>
                <a:gd name="T35" fmla="*/ 69 h 243"/>
                <a:gd name="T36" fmla="*/ 113 w 196"/>
                <a:gd name="T37" fmla="*/ 40 h 243"/>
                <a:gd name="T38" fmla="*/ 60 w 196"/>
                <a:gd name="T39" fmla="*/ 31 h 243"/>
                <a:gd name="T40" fmla="*/ 38 w 196"/>
                <a:gd name="T41" fmla="*/ 32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6" h="243">
                  <a:moveTo>
                    <a:pt x="152" y="243"/>
                  </a:moveTo>
                  <a:lnTo>
                    <a:pt x="78" y="140"/>
                  </a:lnTo>
                  <a:cubicBezTo>
                    <a:pt x="70" y="140"/>
                    <a:pt x="56" y="140"/>
                    <a:pt x="38" y="138"/>
                  </a:cubicBezTo>
                  <a:lnTo>
                    <a:pt x="38" y="243"/>
                  </a:lnTo>
                  <a:lnTo>
                    <a:pt x="0" y="243"/>
                  </a:lnTo>
                  <a:lnTo>
                    <a:pt x="0" y="3"/>
                  </a:lnTo>
                  <a:cubicBezTo>
                    <a:pt x="1" y="3"/>
                    <a:pt x="11" y="2"/>
                    <a:pt x="30" y="2"/>
                  </a:cubicBezTo>
                  <a:cubicBezTo>
                    <a:pt x="48" y="1"/>
                    <a:pt x="61" y="0"/>
                    <a:pt x="69" y="0"/>
                  </a:cubicBezTo>
                  <a:cubicBezTo>
                    <a:pt x="136" y="0"/>
                    <a:pt x="169" y="23"/>
                    <a:pt x="169" y="69"/>
                  </a:cubicBezTo>
                  <a:cubicBezTo>
                    <a:pt x="169" y="84"/>
                    <a:pt x="164" y="98"/>
                    <a:pt x="153" y="110"/>
                  </a:cubicBezTo>
                  <a:cubicBezTo>
                    <a:pt x="143" y="122"/>
                    <a:pt x="130" y="130"/>
                    <a:pt x="115" y="133"/>
                  </a:cubicBezTo>
                  <a:lnTo>
                    <a:pt x="196" y="243"/>
                  </a:lnTo>
                  <a:lnTo>
                    <a:pt x="152" y="243"/>
                  </a:lnTo>
                  <a:close/>
                  <a:moveTo>
                    <a:pt x="38" y="32"/>
                  </a:moveTo>
                  <a:lnTo>
                    <a:pt x="38" y="111"/>
                  </a:lnTo>
                  <a:cubicBezTo>
                    <a:pt x="47" y="112"/>
                    <a:pt x="56" y="112"/>
                    <a:pt x="65" y="112"/>
                  </a:cubicBezTo>
                  <a:cubicBezTo>
                    <a:pt x="87" y="112"/>
                    <a:pt x="104" y="109"/>
                    <a:pt x="114" y="103"/>
                  </a:cubicBezTo>
                  <a:cubicBezTo>
                    <a:pt x="125" y="96"/>
                    <a:pt x="130" y="85"/>
                    <a:pt x="130" y="69"/>
                  </a:cubicBezTo>
                  <a:cubicBezTo>
                    <a:pt x="130" y="55"/>
                    <a:pt x="124" y="46"/>
                    <a:pt x="113" y="40"/>
                  </a:cubicBezTo>
                  <a:cubicBezTo>
                    <a:pt x="102" y="34"/>
                    <a:pt x="84" y="31"/>
                    <a:pt x="60" y="31"/>
                  </a:cubicBezTo>
                  <a:cubicBezTo>
                    <a:pt x="57" y="31"/>
                    <a:pt x="49" y="31"/>
                    <a:pt x="38" y="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72" name="Freeform 63"/>
            <p:cNvSpPr>
              <a:spLocks noEditPoints="1"/>
            </p:cNvSpPr>
            <p:nvPr/>
          </p:nvSpPr>
          <p:spPr bwMode="auto">
            <a:xfrm>
              <a:off x="5008" y="3102"/>
              <a:ext cx="53" cy="58"/>
            </a:xfrm>
            <a:custGeom>
              <a:avLst/>
              <a:gdLst>
                <a:gd name="T0" fmla="*/ 0 w 231"/>
                <a:gd name="T1" fmla="*/ 122 h 248"/>
                <a:gd name="T2" fmla="*/ 30 w 231"/>
                <a:gd name="T3" fmla="*/ 35 h 248"/>
                <a:gd name="T4" fmla="*/ 112 w 231"/>
                <a:gd name="T5" fmla="*/ 0 h 248"/>
                <a:gd name="T6" fmla="*/ 200 w 231"/>
                <a:gd name="T7" fmla="*/ 32 h 248"/>
                <a:gd name="T8" fmla="*/ 231 w 231"/>
                <a:gd name="T9" fmla="*/ 122 h 248"/>
                <a:gd name="T10" fmla="*/ 200 w 231"/>
                <a:gd name="T11" fmla="*/ 215 h 248"/>
                <a:gd name="T12" fmla="*/ 112 w 231"/>
                <a:gd name="T13" fmla="*/ 248 h 248"/>
                <a:gd name="T14" fmla="*/ 29 w 231"/>
                <a:gd name="T15" fmla="*/ 213 h 248"/>
                <a:gd name="T16" fmla="*/ 0 w 231"/>
                <a:gd name="T17" fmla="*/ 122 h 248"/>
                <a:gd name="T18" fmla="*/ 40 w 231"/>
                <a:gd name="T19" fmla="*/ 122 h 248"/>
                <a:gd name="T20" fmla="*/ 58 w 231"/>
                <a:gd name="T21" fmla="*/ 191 h 248"/>
                <a:gd name="T22" fmla="*/ 112 w 231"/>
                <a:gd name="T23" fmla="*/ 219 h 248"/>
                <a:gd name="T24" fmla="*/ 171 w 231"/>
                <a:gd name="T25" fmla="*/ 193 h 248"/>
                <a:gd name="T26" fmla="*/ 191 w 231"/>
                <a:gd name="T27" fmla="*/ 122 h 248"/>
                <a:gd name="T28" fmla="*/ 112 w 231"/>
                <a:gd name="T29" fmla="*/ 29 h 248"/>
                <a:gd name="T30" fmla="*/ 58 w 231"/>
                <a:gd name="T31" fmla="*/ 54 h 248"/>
                <a:gd name="T32" fmla="*/ 40 w 231"/>
                <a:gd name="T33" fmla="*/ 122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1" h="248">
                  <a:moveTo>
                    <a:pt x="0" y="122"/>
                  </a:moveTo>
                  <a:cubicBezTo>
                    <a:pt x="0" y="87"/>
                    <a:pt x="10" y="58"/>
                    <a:pt x="30" y="35"/>
                  </a:cubicBezTo>
                  <a:cubicBezTo>
                    <a:pt x="50" y="11"/>
                    <a:pt x="77" y="0"/>
                    <a:pt x="112" y="0"/>
                  </a:cubicBezTo>
                  <a:cubicBezTo>
                    <a:pt x="150" y="0"/>
                    <a:pt x="180" y="10"/>
                    <a:pt x="200" y="32"/>
                  </a:cubicBezTo>
                  <a:cubicBezTo>
                    <a:pt x="221" y="53"/>
                    <a:pt x="231" y="84"/>
                    <a:pt x="231" y="122"/>
                  </a:cubicBezTo>
                  <a:cubicBezTo>
                    <a:pt x="231" y="162"/>
                    <a:pt x="221" y="193"/>
                    <a:pt x="200" y="215"/>
                  </a:cubicBezTo>
                  <a:cubicBezTo>
                    <a:pt x="179" y="237"/>
                    <a:pt x="150" y="248"/>
                    <a:pt x="112" y="248"/>
                  </a:cubicBezTo>
                  <a:cubicBezTo>
                    <a:pt x="77" y="248"/>
                    <a:pt x="49" y="237"/>
                    <a:pt x="29" y="213"/>
                  </a:cubicBezTo>
                  <a:cubicBezTo>
                    <a:pt x="10" y="189"/>
                    <a:pt x="0" y="159"/>
                    <a:pt x="0" y="122"/>
                  </a:cubicBezTo>
                  <a:close/>
                  <a:moveTo>
                    <a:pt x="40" y="122"/>
                  </a:moveTo>
                  <a:cubicBezTo>
                    <a:pt x="40" y="150"/>
                    <a:pt x="46" y="173"/>
                    <a:pt x="58" y="191"/>
                  </a:cubicBezTo>
                  <a:cubicBezTo>
                    <a:pt x="71" y="210"/>
                    <a:pt x="89" y="219"/>
                    <a:pt x="112" y="219"/>
                  </a:cubicBezTo>
                  <a:cubicBezTo>
                    <a:pt x="137" y="219"/>
                    <a:pt x="157" y="210"/>
                    <a:pt x="171" y="193"/>
                  </a:cubicBezTo>
                  <a:cubicBezTo>
                    <a:pt x="184" y="177"/>
                    <a:pt x="191" y="153"/>
                    <a:pt x="191" y="122"/>
                  </a:cubicBezTo>
                  <a:cubicBezTo>
                    <a:pt x="191" y="60"/>
                    <a:pt x="165" y="29"/>
                    <a:pt x="112" y="29"/>
                  </a:cubicBezTo>
                  <a:cubicBezTo>
                    <a:pt x="88" y="29"/>
                    <a:pt x="70" y="37"/>
                    <a:pt x="58" y="54"/>
                  </a:cubicBezTo>
                  <a:cubicBezTo>
                    <a:pt x="46" y="71"/>
                    <a:pt x="40" y="93"/>
                    <a:pt x="40" y="1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73" name="Freeform 64"/>
            <p:cNvSpPr>
              <a:spLocks noEditPoints="1"/>
            </p:cNvSpPr>
            <p:nvPr/>
          </p:nvSpPr>
          <p:spPr bwMode="auto">
            <a:xfrm>
              <a:off x="5071" y="3103"/>
              <a:ext cx="39" cy="56"/>
            </a:xfrm>
            <a:custGeom>
              <a:avLst/>
              <a:gdLst>
                <a:gd name="T0" fmla="*/ 38 w 173"/>
                <a:gd name="T1" fmla="*/ 150 h 242"/>
                <a:gd name="T2" fmla="*/ 38 w 173"/>
                <a:gd name="T3" fmla="*/ 242 h 242"/>
                <a:gd name="T4" fmla="*/ 0 w 173"/>
                <a:gd name="T5" fmla="*/ 242 h 242"/>
                <a:gd name="T6" fmla="*/ 0 w 173"/>
                <a:gd name="T7" fmla="*/ 2 h 242"/>
                <a:gd name="T8" fmla="*/ 52 w 173"/>
                <a:gd name="T9" fmla="*/ 0 h 242"/>
                <a:gd name="T10" fmla="*/ 173 w 173"/>
                <a:gd name="T11" fmla="*/ 70 h 242"/>
                <a:gd name="T12" fmla="*/ 66 w 173"/>
                <a:gd name="T13" fmla="*/ 151 h 242"/>
                <a:gd name="T14" fmla="*/ 38 w 173"/>
                <a:gd name="T15" fmla="*/ 150 h 242"/>
                <a:gd name="T16" fmla="*/ 38 w 173"/>
                <a:gd name="T17" fmla="*/ 31 h 242"/>
                <a:gd name="T18" fmla="*/ 38 w 173"/>
                <a:gd name="T19" fmla="*/ 120 h 242"/>
                <a:gd name="T20" fmla="*/ 64 w 173"/>
                <a:gd name="T21" fmla="*/ 122 h 242"/>
                <a:gd name="T22" fmla="*/ 134 w 173"/>
                <a:gd name="T23" fmla="*/ 74 h 242"/>
                <a:gd name="T24" fmla="*/ 59 w 173"/>
                <a:gd name="T25" fmla="*/ 30 h 242"/>
                <a:gd name="T26" fmla="*/ 38 w 173"/>
                <a:gd name="T27" fmla="*/ 31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3" h="242">
                  <a:moveTo>
                    <a:pt x="38" y="150"/>
                  </a:moveTo>
                  <a:lnTo>
                    <a:pt x="38" y="242"/>
                  </a:lnTo>
                  <a:lnTo>
                    <a:pt x="0" y="242"/>
                  </a:lnTo>
                  <a:lnTo>
                    <a:pt x="0" y="2"/>
                  </a:lnTo>
                  <a:cubicBezTo>
                    <a:pt x="29" y="1"/>
                    <a:pt x="46" y="0"/>
                    <a:pt x="52" y="0"/>
                  </a:cubicBezTo>
                  <a:cubicBezTo>
                    <a:pt x="133" y="0"/>
                    <a:pt x="173" y="24"/>
                    <a:pt x="173" y="70"/>
                  </a:cubicBezTo>
                  <a:cubicBezTo>
                    <a:pt x="173" y="124"/>
                    <a:pt x="138" y="151"/>
                    <a:pt x="66" y="151"/>
                  </a:cubicBezTo>
                  <a:cubicBezTo>
                    <a:pt x="62" y="151"/>
                    <a:pt x="53" y="151"/>
                    <a:pt x="38" y="150"/>
                  </a:cubicBezTo>
                  <a:close/>
                  <a:moveTo>
                    <a:pt x="38" y="31"/>
                  </a:moveTo>
                  <a:lnTo>
                    <a:pt x="38" y="120"/>
                  </a:lnTo>
                  <a:cubicBezTo>
                    <a:pt x="54" y="121"/>
                    <a:pt x="63" y="122"/>
                    <a:pt x="64" y="122"/>
                  </a:cubicBezTo>
                  <a:cubicBezTo>
                    <a:pt x="111" y="122"/>
                    <a:pt x="134" y="106"/>
                    <a:pt x="134" y="74"/>
                  </a:cubicBezTo>
                  <a:cubicBezTo>
                    <a:pt x="134" y="44"/>
                    <a:pt x="109" y="30"/>
                    <a:pt x="59" y="30"/>
                  </a:cubicBezTo>
                  <a:cubicBezTo>
                    <a:pt x="54" y="30"/>
                    <a:pt x="47" y="30"/>
                    <a:pt x="38" y="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74" name="Freeform 65"/>
            <p:cNvSpPr>
              <a:spLocks/>
            </p:cNvSpPr>
            <p:nvPr/>
          </p:nvSpPr>
          <p:spPr bwMode="auto">
            <a:xfrm>
              <a:off x="5118" y="3102"/>
              <a:ext cx="35" cy="58"/>
            </a:xfrm>
            <a:custGeom>
              <a:avLst/>
              <a:gdLst>
                <a:gd name="T0" fmla="*/ 0 w 156"/>
                <a:gd name="T1" fmla="*/ 233 h 248"/>
                <a:gd name="T2" fmla="*/ 14 w 156"/>
                <a:gd name="T3" fmla="*/ 203 h 248"/>
                <a:gd name="T4" fmla="*/ 41 w 156"/>
                <a:gd name="T5" fmla="*/ 214 h 248"/>
                <a:gd name="T6" fmla="*/ 69 w 156"/>
                <a:gd name="T7" fmla="*/ 219 h 248"/>
                <a:gd name="T8" fmla="*/ 105 w 156"/>
                <a:gd name="T9" fmla="*/ 208 h 248"/>
                <a:gd name="T10" fmla="*/ 118 w 156"/>
                <a:gd name="T11" fmla="*/ 182 h 248"/>
                <a:gd name="T12" fmla="*/ 111 w 156"/>
                <a:gd name="T13" fmla="*/ 159 h 248"/>
                <a:gd name="T14" fmla="*/ 73 w 156"/>
                <a:gd name="T15" fmla="*/ 136 h 248"/>
                <a:gd name="T16" fmla="*/ 51 w 156"/>
                <a:gd name="T17" fmla="*/ 127 h 248"/>
                <a:gd name="T18" fmla="*/ 11 w 156"/>
                <a:gd name="T19" fmla="*/ 100 h 248"/>
                <a:gd name="T20" fmla="*/ 0 w 156"/>
                <a:gd name="T21" fmla="*/ 62 h 248"/>
                <a:gd name="T22" fmla="*/ 22 w 156"/>
                <a:gd name="T23" fmla="*/ 17 h 248"/>
                <a:gd name="T24" fmla="*/ 78 w 156"/>
                <a:gd name="T25" fmla="*/ 0 h 248"/>
                <a:gd name="T26" fmla="*/ 142 w 156"/>
                <a:gd name="T27" fmla="*/ 13 h 248"/>
                <a:gd name="T28" fmla="*/ 131 w 156"/>
                <a:gd name="T29" fmla="*/ 41 h 248"/>
                <a:gd name="T30" fmla="*/ 108 w 156"/>
                <a:gd name="T31" fmla="*/ 32 h 248"/>
                <a:gd name="T32" fmla="*/ 79 w 156"/>
                <a:gd name="T33" fmla="*/ 28 h 248"/>
                <a:gd name="T34" fmla="*/ 49 w 156"/>
                <a:gd name="T35" fmla="*/ 37 h 248"/>
                <a:gd name="T36" fmla="*/ 37 w 156"/>
                <a:gd name="T37" fmla="*/ 62 h 248"/>
                <a:gd name="T38" fmla="*/ 41 w 156"/>
                <a:gd name="T39" fmla="*/ 78 h 248"/>
                <a:gd name="T40" fmla="*/ 53 w 156"/>
                <a:gd name="T41" fmla="*/ 91 h 248"/>
                <a:gd name="T42" fmla="*/ 82 w 156"/>
                <a:gd name="T43" fmla="*/ 105 h 248"/>
                <a:gd name="T44" fmla="*/ 104 w 156"/>
                <a:gd name="T45" fmla="*/ 115 h 248"/>
                <a:gd name="T46" fmla="*/ 144 w 156"/>
                <a:gd name="T47" fmla="*/ 142 h 248"/>
                <a:gd name="T48" fmla="*/ 156 w 156"/>
                <a:gd name="T49" fmla="*/ 184 h 248"/>
                <a:gd name="T50" fmla="*/ 131 w 156"/>
                <a:gd name="T51" fmla="*/ 230 h 248"/>
                <a:gd name="T52" fmla="*/ 63 w 156"/>
                <a:gd name="T53" fmla="*/ 248 h 248"/>
                <a:gd name="T54" fmla="*/ 0 w 156"/>
                <a:gd name="T55" fmla="*/ 233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6" h="248">
                  <a:moveTo>
                    <a:pt x="0" y="233"/>
                  </a:moveTo>
                  <a:lnTo>
                    <a:pt x="14" y="203"/>
                  </a:lnTo>
                  <a:cubicBezTo>
                    <a:pt x="21" y="208"/>
                    <a:pt x="30" y="211"/>
                    <a:pt x="41" y="214"/>
                  </a:cubicBezTo>
                  <a:cubicBezTo>
                    <a:pt x="51" y="217"/>
                    <a:pt x="61" y="219"/>
                    <a:pt x="69" y="219"/>
                  </a:cubicBezTo>
                  <a:cubicBezTo>
                    <a:pt x="84" y="219"/>
                    <a:pt x="96" y="215"/>
                    <a:pt x="105" y="208"/>
                  </a:cubicBezTo>
                  <a:cubicBezTo>
                    <a:pt x="114" y="201"/>
                    <a:pt x="118" y="192"/>
                    <a:pt x="118" y="182"/>
                  </a:cubicBezTo>
                  <a:cubicBezTo>
                    <a:pt x="118" y="174"/>
                    <a:pt x="116" y="166"/>
                    <a:pt x="111" y="159"/>
                  </a:cubicBezTo>
                  <a:cubicBezTo>
                    <a:pt x="106" y="152"/>
                    <a:pt x="93" y="145"/>
                    <a:pt x="73" y="136"/>
                  </a:cubicBezTo>
                  <a:lnTo>
                    <a:pt x="51" y="127"/>
                  </a:lnTo>
                  <a:cubicBezTo>
                    <a:pt x="32" y="120"/>
                    <a:pt x="18" y="111"/>
                    <a:pt x="11" y="100"/>
                  </a:cubicBezTo>
                  <a:cubicBezTo>
                    <a:pt x="3" y="90"/>
                    <a:pt x="0" y="77"/>
                    <a:pt x="0" y="62"/>
                  </a:cubicBezTo>
                  <a:cubicBezTo>
                    <a:pt x="0" y="44"/>
                    <a:pt x="7" y="29"/>
                    <a:pt x="22" y="17"/>
                  </a:cubicBezTo>
                  <a:cubicBezTo>
                    <a:pt x="36" y="6"/>
                    <a:pt x="55" y="0"/>
                    <a:pt x="78" y="0"/>
                  </a:cubicBezTo>
                  <a:cubicBezTo>
                    <a:pt x="109" y="0"/>
                    <a:pt x="130" y="4"/>
                    <a:pt x="142" y="13"/>
                  </a:cubicBezTo>
                  <a:lnTo>
                    <a:pt x="131" y="41"/>
                  </a:lnTo>
                  <a:cubicBezTo>
                    <a:pt x="126" y="38"/>
                    <a:pt x="118" y="35"/>
                    <a:pt x="108" y="32"/>
                  </a:cubicBezTo>
                  <a:cubicBezTo>
                    <a:pt x="97" y="29"/>
                    <a:pt x="88" y="28"/>
                    <a:pt x="79" y="28"/>
                  </a:cubicBezTo>
                  <a:cubicBezTo>
                    <a:pt x="66" y="28"/>
                    <a:pt x="56" y="31"/>
                    <a:pt x="49" y="37"/>
                  </a:cubicBezTo>
                  <a:cubicBezTo>
                    <a:pt x="41" y="44"/>
                    <a:pt x="37" y="52"/>
                    <a:pt x="37" y="62"/>
                  </a:cubicBezTo>
                  <a:cubicBezTo>
                    <a:pt x="37" y="68"/>
                    <a:pt x="39" y="73"/>
                    <a:pt x="41" y="78"/>
                  </a:cubicBezTo>
                  <a:cubicBezTo>
                    <a:pt x="44" y="83"/>
                    <a:pt x="48" y="88"/>
                    <a:pt x="53" y="91"/>
                  </a:cubicBezTo>
                  <a:cubicBezTo>
                    <a:pt x="57" y="94"/>
                    <a:pt x="67" y="99"/>
                    <a:pt x="82" y="105"/>
                  </a:cubicBezTo>
                  <a:lnTo>
                    <a:pt x="104" y="115"/>
                  </a:lnTo>
                  <a:cubicBezTo>
                    <a:pt x="123" y="122"/>
                    <a:pt x="137" y="132"/>
                    <a:pt x="144" y="142"/>
                  </a:cubicBezTo>
                  <a:cubicBezTo>
                    <a:pt x="152" y="153"/>
                    <a:pt x="156" y="167"/>
                    <a:pt x="156" y="184"/>
                  </a:cubicBezTo>
                  <a:cubicBezTo>
                    <a:pt x="156" y="202"/>
                    <a:pt x="147" y="217"/>
                    <a:pt x="131" y="230"/>
                  </a:cubicBezTo>
                  <a:cubicBezTo>
                    <a:pt x="114" y="242"/>
                    <a:pt x="91" y="248"/>
                    <a:pt x="63" y="248"/>
                  </a:cubicBezTo>
                  <a:cubicBezTo>
                    <a:pt x="39" y="248"/>
                    <a:pt x="18" y="243"/>
                    <a:pt x="0" y="2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75" name="Freeform 66"/>
            <p:cNvSpPr>
              <a:spLocks/>
            </p:cNvSpPr>
            <p:nvPr/>
          </p:nvSpPr>
          <p:spPr bwMode="auto">
            <a:xfrm>
              <a:off x="5163" y="3103"/>
              <a:ext cx="45" cy="56"/>
            </a:xfrm>
            <a:custGeom>
              <a:avLst/>
              <a:gdLst>
                <a:gd name="T0" fmla="*/ 154 w 195"/>
                <a:gd name="T1" fmla="*/ 240 h 240"/>
                <a:gd name="T2" fmla="*/ 75 w 195"/>
                <a:gd name="T3" fmla="*/ 130 h 240"/>
                <a:gd name="T4" fmla="*/ 38 w 195"/>
                <a:gd name="T5" fmla="*/ 175 h 240"/>
                <a:gd name="T6" fmla="*/ 38 w 195"/>
                <a:gd name="T7" fmla="*/ 240 h 240"/>
                <a:gd name="T8" fmla="*/ 0 w 195"/>
                <a:gd name="T9" fmla="*/ 240 h 240"/>
                <a:gd name="T10" fmla="*/ 0 w 195"/>
                <a:gd name="T11" fmla="*/ 0 h 240"/>
                <a:gd name="T12" fmla="*/ 38 w 195"/>
                <a:gd name="T13" fmla="*/ 0 h 240"/>
                <a:gd name="T14" fmla="*/ 38 w 195"/>
                <a:gd name="T15" fmla="*/ 131 h 240"/>
                <a:gd name="T16" fmla="*/ 141 w 195"/>
                <a:gd name="T17" fmla="*/ 0 h 240"/>
                <a:gd name="T18" fmla="*/ 184 w 195"/>
                <a:gd name="T19" fmla="*/ 0 h 240"/>
                <a:gd name="T20" fmla="*/ 101 w 195"/>
                <a:gd name="T21" fmla="*/ 104 h 240"/>
                <a:gd name="T22" fmla="*/ 195 w 195"/>
                <a:gd name="T23" fmla="*/ 240 h 240"/>
                <a:gd name="T24" fmla="*/ 154 w 195"/>
                <a:gd name="T25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5" h="240">
                  <a:moveTo>
                    <a:pt x="154" y="240"/>
                  </a:moveTo>
                  <a:lnTo>
                    <a:pt x="75" y="130"/>
                  </a:lnTo>
                  <a:lnTo>
                    <a:pt x="38" y="175"/>
                  </a:lnTo>
                  <a:lnTo>
                    <a:pt x="38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131"/>
                  </a:lnTo>
                  <a:lnTo>
                    <a:pt x="141" y="0"/>
                  </a:lnTo>
                  <a:lnTo>
                    <a:pt x="184" y="0"/>
                  </a:lnTo>
                  <a:lnTo>
                    <a:pt x="101" y="104"/>
                  </a:lnTo>
                  <a:lnTo>
                    <a:pt x="195" y="240"/>
                  </a:lnTo>
                  <a:lnTo>
                    <a:pt x="154" y="2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76" name="Freeform 67"/>
            <p:cNvSpPr>
              <a:spLocks noEditPoints="1"/>
            </p:cNvSpPr>
            <p:nvPr/>
          </p:nvSpPr>
          <p:spPr bwMode="auto">
            <a:xfrm>
              <a:off x="5208" y="3086"/>
              <a:ext cx="52" cy="73"/>
            </a:xfrm>
            <a:custGeom>
              <a:avLst/>
              <a:gdLst>
                <a:gd name="T0" fmla="*/ 185 w 228"/>
                <a:gd name="T1" fmla="*/ 315 h 315"/>
                <a:gd name="T2" fmla="*/ 166 w 228"/>
                <a:gd name="T3" fmla="*/ 265 h 315"/>
                <a:gd name="T4" fmla="*/ 63 w 228"/>
                <a:gd name="T5" fmla="*/ 265 h 315"/>
                <a:gd name="T6" fmla="*/ 43 w 228"/>
                <a:gd name="T7" fmla="*/ 315 h 315"/>
                <a:gd name="T8" fmla="*/ 0 w 228"/>
                <a:gd name="T9" fmla="*/ 315 h 315"/>
                <a:gd name="T10" fmla="*/ 113 w 228"/>
                <a:gd name="T11" fmla="*/ 72 h 315"/>
                <a:gd name="T12" fmla="*/ 123 w 228"/>
                <a:gd name="T13" fmla="*/ 72 h 315"/>
                <a:gd name="T14" fmla="*/ 228 w 228"/>
                <a:gd name="T15" fmla="*/ 315 h 315"/>
                <a:gd name="T16" fmla="*/ 185 w 228"/>
                <a:gd name="T17" fmla="*/ 315 h 315"/>
                <a:gd name="T18" fmla="*/ 116 w 228"/>
                <a:gd name="T19" fmla="*/ 135 h 315"/>
                <a:gd name="T20" fmla="*/ 73 w 228"/>
                <a:gd name="T21" fmla="*/ 240 h 315"/>
                <a:gd name="T22" fmla="*/ 156 w 228"/>
                <a:gd name="T23" fmla="*/ 240 h 315"/>
                <a:gd name="T24" fmla="*/ 116 w 228"/>
                <a:gd name="T25" fmla="*/ 135 h 315"/>
                <a:gd name="T26" fmla="*/ 162 w 228"/>
                <a:gd name="T27" fmla="*/ 0 h 315"/>
                <a:gd name="T28" fmla="*/ 119 w 228"/>
                <a:gd name="T29" fmla="*/ 55 h 315"/>
                <a:gd name="T30" fmla="*/ 93 w 228"/>
                <a:gd name="T31" fmla="*/ 55 h 315"/>
                <a:gd name="T32" fmla="*/ 125 w 228"/>
                <a:gd name="T33" fmla="*/ 0 h 315"/>
                <a:gd name="T34" fmla="*/ 162 w 228"/>
                <a:gd name="T3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" h="315">
                  <a:moveTo>
                    <a:pt x="185" y="315"/>
                  </a:moveTo>
                  <a:lnTo>
                    <a:pt x="166" y="265"/>
                  </a:lnTo>
                  <a:lnTo>
                    <a:pt x="63" y="265"/>
                  </a:lnTo>
                  <a:lnTo>
                    <a:pt x="43" y="315"/>
                  </a:lnTo>
                  <a:lnTo>
                    <a:pt x="0" y="315"/>
                  </a:lnTo>
                  <a:lnTo>
                    <a:pt x="113" y="72"/>
                  </a:lnTo>
                  <a:lnTo>
                    <a:pt x="123" y="72"/>
                  </a:lnTo>
                  <a:lnTo>
                    <a:pt x="228" y="315"/>
                  </a:lnTo>
                  <a:lnTo>
                    <a:pt x="185" y="315"/>
                  </a:lnTo>
                  <a:close/>
                  <a:moveTo>
                    <a:pt x="116" y="135"/>
                  </a:moveTo>
                  <a:lnTo>
                    <a:pt x="73" y="240"/>
                  </a:lnTo>
                  <a:lnTo>
                    <a:pt x="156" y="240"/>
                  </a:lnTo>
                  <a:lnTo>
                    <a:pt x="116" y="135"/>
                  </a:lnTo>
                  <a:close/>
                  <a:moveTo>
                    <a:pt x="162" y="0"/>
                  </a:moveTo>
                  <a:lnTo>
                    <a:pt x="119" y="55"/>
                  </a:lnTo>
                  <a:lnTo>
                    <a:pt x="93" y="55"/>
                  </a:lnTo>
                  <a:lnTo>
                    <a:pt x="125" y="0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77" name="Freeform 68"/>
            <p:cNvSpPr>
              <a:spLocks/>
            </p:cNvSpPr>
            <p:nvPr/>
          </p:nvSpPr>
          <p:spPr bwMode="auto">
            <a:xfrm>
              <a:off x="5294" y="3103"/>
              <a:ext cx="44" cy="57"/>
            </a:xfrm>
            <a:custGeom>
              <a:avLst/>
              <a:gdLst>
                <a:gd name="T0" fmla="*/ 0 w 194"/>
                <a:gd name="T1" fmla="*/ 0 h 244"/>
                <a:gd name="T2" fmla="*/ 38 w 194"/>
                <a:gd name="T3" fmla="*/ 0 h 244"/>
                <a:gd name="T4" fmla="*/ 38 w 194"/>
                <a:gd name="T5" fmla="*/ 164 h 244"/>
                <a:gd name="T6" fmla="*/ 54 w 194"/>
                <a:gd name="T7" fmla="*/ 201 h 244"/>
                <a:gd name="T8" fmla="*/ 96 w 194"/>
                <a:gd name="T9" fmla="*/ 215 h 244"/>
                <a:gd name="T10" fmla="*/ 140 w 194"/>
                <a:gd name="T11" fmla="*/ 201 h 244"/>
                <a:gd name="T12" fmla="*/ 156 w 194"/>
                <a:gd name="T13" fmla="*/ 164 h 244"/>
                <a:gd name="T14" fmla="*/ 156 w 194"/>
                <a:gd name="T15" fmla="*/ 0 h 244"/>
                <a:gd name="T16" fmla="*/ 194 w 194"/>
                <a:gd name="T17" fmla="*/ 0 h 244"/>
                <a:gd name="T18" fmla="*/ 194 w 194"/>
                <a:gd name="T19" fmla="*/ 167 h 244"/>
                <a:gd name="T20" fmla="*/ 168 w 194"/>
                <a:gd name="T21" fmla="*/ 224 h 244"/>
                <a:gd name="T22" fmla="*/ 97 w 194"/>
                <a:gd name="T23" fmla="*/ 244 h 244"/>
                <a:gd name="T24" fmla="*/ 25 w 194"/>
                <a:gd name="T25" fmla="*/ 224 h 244"/>
                <a:gd name="T26" fmla="*/ 0 w 194"/>
                <a:gd name="T27" fmla="*/ 167 h 244"/>
                <a:gd name="T28" fmla="*/ 0 w 194"/>
                <a:gd name="T2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4" h="244">
                  <a:moveTo>
                    <a:pt x="0" y="0"/>
                  </a:moveTo>
                  <a:lnTo>
                    <a:pt x="38" y="0"/>
                  </a:lnTo>
                  <a:lnTo>
                    <a:pt x="38" y="164"/>
                  </a:lnTo>
                  <a:cubicBezTo>
                    <a:pt x="38" y="179"/>
                    <a:pt x="43" y="191"/>
                    <a:pt x="54" y="201"/>
                  </a:cubicBezTo>
                  <a:cubicBezTo>
                    <a:pt x="64" y="210"/>
                    <a:pt x="79" y="215"/>
                    <a:pt x="96" y="215"/>
                  </a:cubicBezTo>
                  <a:cubicBezTo>
                    <a:pt x="115" y="215"/>
                    <a:pt x="130" y="210"/>
                    <a:pt x="140" y="201"/>
                  </a:cubicBezTo>
                  <a:cubicBezTo>
                    <a:pt x="151" y="192"/>
                    <a:pt x="156" y="179"/>
                    <a:pt x="156" y="164"/>
                  </a:cubicBezTo>
                  <a:lnTo>
                    <a:pt x="156" y="0"/>
                  </a:lnTo>
                  <a:lnTo>
                    <a:pt x="194" y="0"/>
                  </a:lnTo>
                  <a:lnTo>
                    <a:pt x="194" y="167"/>
                  </a:lnTo>
                  <a:cubicBezTo>
                    <a:pt x="194" y="191"/>
                    <a:pt x="186" y="210"/>
                    <a:pt x="168" y="224"/>
                  </a:cubicBezTo>
                  <a:cubicBezTo>
                    <a:pt x="151" y="238"/>
                    <a:pt x="127" y="244"/>
                    <a:pt x="97" y="244"/>
                  </a:cubicBezTo>
                  <a:cubicBezTo>
                    <a:pt x="66" y="244"/>
                    <a:pt x="42" y="238"/>
                    <a:pt x="25" y="224"/>
                  </a:cubicBezTo>
                  <a:cubicBezTo>
                    <a:pt x="8" y="211"/>
                    <a:pt x="0" y="192"/>
                    <a:pt x="0" y="1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78" name="Freeform 69"/>
            <p:cNvSpPr>
              <a:spLocks/>
            </p:cNvSpPr>
            <p:nvPr/>
          </p:nvSpPr>
          <p:spPr bwMode="auto">
            <a:xfrm>
              <a:off x="5351" y="3103"/>
              <a:ext cx="44" cy="57"/>
            </a:xfrm>
            <a:custGeom>
              <a:avLst/>
              <a:gdLst>
                <a:gd name="T0" fmla="*/ 180 w 191"/>
                <a:gd name="T1" fmla="*/ 244 h 244"/>
                <a:gd name="T2" fmla="*/ 36 w 191"/>
                <a:gd name="T3" fmla="*/ 68 h 244"/>
                <a:gd name="T4" fmla="*/ 36 w 191"/>
                <a:gd name="T5" fmla="*/ 240 h 244"/>
                <a:gd name="T6" fmla="*/ 0 w 191"/>
                <a:gd name="T7" fmla="*/ 240 h 244"/>
                <a:gd name="T8" fmla="*/ 0 w 191"/>
                <a:gd name="T9" fmla="*/ 0 h 244"/>
                <a:gd name="T10" fmla="*/ 15 w 191"/>
                <a:gd name="T11" fmla="*/ 0 h 244"/>
                <a:gd name="T12" fmla="*/ 155 w 191"/>
                <a:gd name="T13" fmla="*/ 166 h 244"/>
                <a:gd name="T14" fmla="*/ 155 w 191"/>
                <a:gd name="T15" fmla="*/ 0 h 244"/>
                <a:gd name="T16" fmla="*/ 191 w 191"/>
                <a:gd name="T17" fmla="*/ 0 h 244"/>
                <a:gd name="T18" fmla="*/ 191 w 191"/>
                <a:gd name="T19" fmla="*/ 244 h 244"/>
                <a:gd name="T20" fmla="*/ 180 w 191"/>
                <a:gd name="T21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1" h="244">
                  <a:moveTo>
                    <a:pt x="180" y="244"/>
                  </a:moveTo>
                  <a:lnTo>
                    <a:pt x="36" y="68"/>
                  </a:lnTo>
                  <a:lnTo>
                    <a:pt x="36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5" y="166"/>
                  </a:lnTo>
                  <a:lnTo>
                    <a:pt x="155" y="0"/>
                  </a:lnTo>
                  <a:lnTo>
                    <a:pt x="191" y="0"/>
                  </a:lnTo>
                  <a:lnTo>
                    <a:pt x="191" y="244"/>
                  </a:lnTo>
                  <a:lnTo>
                    <a:pt x="180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79" name="Rectangle 70"/>
            <p:cNvSpPr>
              <a:spLocks noChangeArrowheads="1"/>
            </p:cNvSpPr>
            <p:nvPr/>
          </p:nvSpPr>
          <p:spPr bwMode="auto">
            <a:xfrm>
              <a:off x="5410" y="3103"/>
              <a:ext cx="8" cy="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80" name="Freeform 71"/>
            <p:cNvSpPr>
              <a:spLocks/>
            </p:cNvSpPr>
            <p:nvPr/>
          </p:nvSpPr>
          <p:spPr bwMode="auto">
            <a:xfrm>
              <a:off x="5433" y="3103"/>
              <a:ext cx="38" cy="56"/>
            </a:xfrm>
            <a:custGeom>
              <a:avLst/>
              <a:gdLst>
                <a:gd name="T0" fmla="*/ 38 w 166"/>
                <a:gd name="T1" fmla="*/ 29 h 240"/>
                <a:gd name="T2" fmla="*/ 38 w 166"/>
                <a:gd name="T3" fmla="*/ 96 h 240"/>
                <a:gd name="T4" fmla="*/ 129 w 166"/>
                <a:gd name="T5" fmla="*/ 96 h 240"/>
                <a:gd name="T6" fmla="*/ 129 w 166"/>
                <a:gd name="T7" fmla="*/ 124 h 240"/>
                <a:gd name="T8" fmla="*/ 38 w 166"/>
                <a:gd name="T9" fmla="*/ 124 h 240"/>
                <a:gd name="T10" fmla="*/ 38 w 166"/>
                <a:gd name="T11" fmla="*/ 211 h 240"/>
                <a:gd name="T12" fmla="*/ 164 w 166"/>
                <a:gd name="T13" fmla="*/ 211 h 240"/>
                <a:gd name="T14" fmla="*/ 164 w 166"/>
                <a:gd name="T15" fmla="*/ 240 h 240"/>
                <a:gd name="T16" fmla="*/ 0 w 166"/>
                <a:gd name="T17" fmla="*/ 240 h 240"/>
                <a:gd name="T18" fmla="*/ 0 w 166"/>
                <a:gd name="T19" fmla="*/ 0 h 240"/>
                <a:gd name="T20" fmla="*/ 166 w 166"/>
                <a:gd name="T21" fmla="*/ 0 h 240"/>
                <a:gd name="T22" fmla="*/ 166 w 166"/>
                <a:gd name="T23" fmla="*/ 29 h 240"/>
                <a:gd name="T24" fmla="*/ 38 w 166"/>
                <a:gd name="T25" fmla="*/ 2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6" h="240">
                  <a:moveTo>
                    <a:pt x="38" y="29"/>
                  </a:moveTo>
                  <a:lnTo>
                    <a:pt x="38" y="96"/>
                  </a:lnTo>
                  <a:lnTo>
                    <a:pt x="129" y="96"/>
                  </a:lnTo>
                  <a:lnTo>
                    <a:pt x="129" y="124"/>
                  </a:lnTo>
                  <a:lnTo>
                    <a:pt x="38" y="124"/>
                  </a:lnTo>
                  <a:lnTo>
                    <a:pt x="38" y="211"/>
                  </a:lnTo>
                  <a:lnTo>
                    <a:pt x="164" y="211"/>
                  </a:lnTo>
                  <a:lnTo>
                    <a:pt x="164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9"/>
                  </a:lnTo>
                  <a:lnTo>
                    <a:pt x="38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81" name="Freeform 72"/>
            <p:cNvSpPr>
              <a:spLocks/>
            </p:cNvSpPr>
            <p:nvPr/>
          </p:nvSpPr>
          <p:spPr bwMode="auto">
            <a:xfrm>
              <a:off x="4859" y="3198"/>
              <a:ext cx="32" cy="56"/>
            </a:xfrm>
            <a:custGeom>
              <a:avLst/>
              <a:gdLst>
                <a:gd name="T0" fmla="*/ 33 w 143"/>
                <a:gd name="T1" fmla="*/ 29 h 240"/>
                <a:gd name="T2" fmla="*/ 33 w 143"/>
                <a:gd name="T3" fmla="*/ 96 h 240"/>
                <a:gd name="T4" fmla="*/ 112 w 143"/>
                <a:gd name="T5" fmla="*/ 96 h 240"/>
                <a:gd name="T6" fmla="*/ 112 w 143"/>
                <a:gd name="T7" fmla="*/ 124 h 240"/>
                <a:gd name="T8" fmla="*/ 33 w 143"/>
                <a:gd name="T9" fmla="*/ 124 h 240"/>
                <a:gd name="T10" fmla="*/ 33 w 143"/>
                <a:gd name="T11" fmla="*/ 211 h 240"/>
                <a:gd name="T12" fmla="*/ 142 w 143"/>
                <a:gd name="T13" fmla="*/ 211 h 240"/>
                <a:gd name="T14" fmla="*/ 142 w 143"/>
                <a:gd name="T15" fmla="*/ 240 h 240"/>
                <a:gd name="T16" fmla="*/ 0 w 143"/>
                <a:gd name="T17" fmla="*/ 240 h 240"/>
                <a:gd name="T18" fmla="*/ 0 w 143"/>
                <a:gd name="T19" fmla="*/ 0 h 240"/>
                <a:gd name="T20" fmla="*/ 143 w 143"/>
                <a:gd name="T21" fmla="*/ 0 h 240"/>
                <a:gd name="T22" fmla="*/ 143 w 143"/>
                <a:gd name="T23" fmla="*/ 29 h 240"/>
                <a:gd name="T24" fmla="*/ 33 w 143"/>
                <a:gd name="T25" fmla="*/ 2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3" h="240">
                  <a:moveTo>
                    <a:pt x="33" y="29"/>
                  </a:moveTo>
                  <a:lnTo>
                    <a:pt x="33" y="96"/>
                  </a:lnTo>
                  <a:lnTo>
                    <a:pt x="112" y="96"/>
                  </a:lnTo>
                  <a:lnTo>
                    <a:pt x="112" y="124"/>
                  </a:lnTo>
                  <a:lnTo>
                    <a:pt x="33" y="124"/>
                  </a:lnTo>
                  <a:lnTo>
                    <a:pt x="33" y="211"/>
                  </a:lnTo>
                  <a:lnTo>
                    <a:pt x="142" y="211"/>
                  </a:lnTo>
                  <a:lnTo>
                    <a:pt x="142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43" y="0"/>
                  </a:lnTo>
                  <a:lnTo>
                    <a:pt x="143" y="29"/>
                  </a:lnTo>
                  <a:lnTo>
                    <a:pt x="33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82" name="Freeform 73"/>
            <p:cNvSpPr>
              <a:spLocks/>
            </p:cNvSpPr>
            <p:nvPr/>
          </p:nvSpPr>
          <p:spPr bwMode="auto">
            <a:xfrm>
              <a:off x="4894" y="3213"/>
              <a:ext cx="36" cy="42"/>
            </a:xfrm>
            <a:custGeom>
              <a:avLst/>
              <a:gdLst>
                <a:gd name="T0" fmla="*/ 83 w 160"/>
                <a:gd name="T1" fmla="*/ 180 h 180"/>
                <a:gd name="T2" fmla="*/ 75 w 160"/>
                <a:gd name="T3" fmla="*/ 180 h 180"/>
                <a:gd name="T4" fmla="*/ 0 w 160"/>
                <a:gd name="T5" fmla="*/ 0 h 180"/>
                <a:gd name="T6" fmla="*/ 34 w 160"/>
                <a:gd name="T7" fmla="*/ 0 h 180"/>
                <a:gd name="T8" fmla="*/ 80 w 160"/>
                <a:gd name="T9" fmla="*/ 123 h 180"/>
                <a:gd name="T10" fmla="*/ 128 w 160"/>
                <a:gd name="T11" fmla="*/ 0 h 180"/>
                <a:gd name="T12" fmla="*/ 160 w 160"/>
                <a:gd name="T13" fmla="*/ 0 h 180"/>
                <a:gd name="T14" fmla="*/ 83 w 160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180">
                  <a:moveTo>
                    <a:pt x="83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0" y="123"/>
                  </a:lnTo>
                  <a:lnTo>
                    <a:pt x="128" y="0"/>
                  </a:lnTo>
                  <a:lnTo>
                    <a:pt x="160" y="0"/>
                  </a:lnTo>
                  <a:lnTo>
                    <a:pt x="8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83" name="Freeform 74"/>
            <p:cNvSpPr>
              <a:spLocks/>
            </p:cNvSpPr>
            <p:nvPr/>
          </p:nvSpPr>
          <p:spPr bwMode="auto">
            <a:xfrm>
              <a:off x="4935" y="3212"/>
              <a:ext cx="24" cy="42"/>
            </a:xfrm>
            <a:custGeom>
              <a:avLst/>
              <a:gdLst>
                <a:gd name="T0" fmla="*/ 93 w 106"/>
                <a:gd name="T1" fmla="*/ 34 h 179"/>
                <a:gd name="T2" fmla="*/ 72 w 106"/>
                <a:gd name="T3" fmla="*/ 27 h 179"/>
                <a:gd name="T4" fmla="*/ 43 w 106"/>
                <a:gd name="T5" fmla="*/ 42 h 179"/>
                <a:gd name="T6" fmla="*/ 31 w 106"/>
                <a:gd name="T7" fmla="*/ 79 h 179"/>
                <a:gd name="T8" fmla="*/ 31 w 106"/>
                <a:gd name="T9" fmla="*/ 179 h 179"/>
                <a:gd name="T10" fmla="*/ 0 w 106"/>
                <a:gd name="T11" fmla="*/ 179 h 179"/>
                <a:gd name="T12" fmla="*/ 0 w 106"/>
                <a:gd name="T13" fmla="*/ 4 h 179"/>
                <a:gd name="T14" fmla="*/ 31 w 106"/>
                <a:gd name="T15" fmla="*/ 4 h 179"/>
                <a:gd name="T16" fmla="*/ 31 w 106"/>
                <a:gd name="T17" fmla="*/ 32 h 179"/>
                <a:gd name="T18" fmla="*/ 82 w 106"/>
                <a:gd name="T19" fmla="*/ 0 h 179"/>
                <a:gd name="T20" fmla="*/ 106 w 106"/>
                <a:gd name="T21" fmla="*/ 3 h 179"/>
                <a:gd name="T22" fmla="*/ 93 w 106"/>
                <a:gd name="T23" fmla="*/ 3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79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2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84" name="Freeform 75"/>
            <p:cNvSpPr>
              <a:spLocks noEditPoints="1"/>
            </p:cNvSpPr>
            <p:nvPr/>
          </p:nvSpPr>
          <p:spPr bwMode="auto">
            <a:xfrm>
              <a:off x="4961" y="3212"/>
              <a:ext cx="36" cy="43"/>
            </a:xfrm>
            <a:custGeom>
              <a:avLst/>
              <a:gdLst>
                <a:gd name="T0" fmla="*/ 0 w 159"/>
                <a:gd name="T1" fmla="*/ 91 h 183"/>
                <a:gd name="T2" fmla="*/ 22 w 159"/>
                <a:gd name="T3" fmla="*/ 25 h 183"/>
                <a:gd name="T4" fmla="*/ 80 w 159"/>
                <a:gd name="T5" fmla="*/ 0 h 183"/>
                <a:gd name="T6" fmla="*/ 138 w 159"/>
                <a:gd name="T7" fmla="*/ 24 h 183"/>
                <a:gd name="T8" fmla="*/ 159 w 159"/>
                <a:gd name="T9" fmla="*/ 91 h 183"/>
                <a:gd name="T10" fmla="*/ 138 w 159"/>
                <a:gd name="T11" fmla="*/ 158 h 183"/>
                <a:gd name="T12" fmla="*/ 80 w 159"/>
                <a:gd name="T13" fmla="*/ 183 h 183"/>
                <a:gd name="T14" fmla="*/ 21 w 159"/>
                <a:gd name="T15" fmla="*/ 158 h 183"/>
                <a:gd name="T16" fmla="*/ 0 w 159"/>
                <a:gd name="T17" fmla="*/ 91 h 183"/>
                <a:gd name="T18" fmla="*/ 33 w 159"/>
                <a:gd name="T19" fmla="*/ 91 h 183"/>
                <a:gd name="T20" fmla="*/ 80 w 159"/>
                <a:gd name="T21" fmla="*/ 157 h 183"/>
                <a:gd name="T22" fmla="*/ 114 w 159"/>
                <a:gd name="T23" fmla="*/ 140 h 183"/>
                <a:gd name="T24" fmla="*/ 126 w 159"/>
                <a:gd name="T25" fmla="*/ 91 h 183"/>
                <a:gd name="T26" fmla="*/ 80 w 159"/>
                <a:gd name="T27" fmla="*/ 26 h 183"/>
                <a:gd name="T28" fmla="*/ 45 w 159"/>
                <a:gd name="T29" fmla="*/ 43 h 183"/>
                <a:gd name="T30" fmla="*/ 33 w 159"/>
                <a:gd name="T31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183">
                  <a:moveTo>
                    <a:pt x="0" y="91"/>
                  </a:moveTo>
                  <a:cubicBezTo>
                    <a:pt x="0" y="64"/>
                    <a:pt x="7" y="42"/>
                    <a:pt x="22" y="25"/>
                  </a:cubicBezTo>
                  <a:cubicBezTo>
                    <a:pt x="36" y="9"/>
                    <a:pt x="56" y="0"/>
                    <a:pt x="80" y="0"/>
                  </a:cubicBezTo>
                  <a:cubicBezTo>
                    <a:pt x="105" y="0"/>
                    <a:pt x="124" y="8"/>
                    <a:pt x="138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19"/>
                    <a:pt x="152" y="142"/>
                    <a:pt x="138" y="158"/>
                  </a:cubicBezTo>
                  <a:cubicBezTo>
                    <a:pt x="123" y="175"/>
                    <a:pt x="104" y="183"/>
                    <a:pt x="80" y="183"/>
                  </a:cubicBezTo>
                  <a:cubicBezTo>
                    <a:pt x="55" y="183"/>
                    <a:pt x="35" y="174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8" y="157"/>
                    <a:pt x="80" y="157"/>
                  </a:cubicBezTo>
                  <a:cubicBezTo>
                    <a:pt x="94" y="157"/>
                    <a:pt x="106" y="151"/>
                    <a:pt x="114" y="140"/>
                  </a:cubicBezTo>
                  <a:cubicBezTo>
                    <a:pt x="122" y="128"/>
                    <a:pt x="126" y="112"/>
                    <a:pt x="126" y="91"/>
                  </a:cubicBezTo>
                  <a:cubicBezTo>
                    <a:pt x="126" y="48"/>
                    <a:pt x="111" y="26"/>
                    <a:pt x="80" y="26"/>
                  </a:cubicBezTo>
                  <a:cubicBezTo>
                    <a:pt x="65" y="26"/>
                    <a:pt x="54" y="32"/>
                    <a:pt x="45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85" name="Freeform 76"/>
            <p:cNvSpPr>
              <a:spLocks noEditPoints="1"/>
            </p:cNvSpPr>
            <p:nvPr/>
          </p:nvSpPr>
          <p:spPr bwMode="auto">
            <a:xfrm>
              <a:off x="5003" y="3212"/>
              <a:ext cx="36" cy="58"/>
            </a:xfrm>
            <a:custGeom>
              <a:avLst/>
              <a:gdLst>
                <a:gd name="T0" fmla="*/ 32 w 154"/>
                <a:gd name="T1" fmla="*/ 170 h 248"/>
                <a:gd name="T2" fmla="*/ 32 w 154"/>
                <a:gd name="T3" fmla="*/ 248 h 248"/>
                <a:gd name="T4" fmla="*/ 0 w 154"/>
                <a:gd name="T5" fmla="*/ 248 h 248"/>
                <a:gd name="T6" fmla="*/ 0 w 154"/>
                <a:gd name="T7" fmla="*/ 4 h 248"/>
                <a:gd name="T8" fmla="*/ 32 w 154"/>
                <a:gd name="T9" fmla="*/ 4 h 248"/>
                <a:gd name="T10" fmla="*/ 32 w 154"/>
                <a:gd name="T11" fmla="*/ 18 h 248"/>
                <a:gd name="T12" fmla="*/ 74 w 154"/>
                <a:gd name="T13" fmla="*/ 0 h 248"/>
                <a:gd name="T14" fmla="*/ 133 w 154"/>
                <a:gd name="T15" fmla="*/ 24 h 248"/>
                <a:gd name="T16" fmla="*/ 154 w 154"/>
                <a:gd name="T17" fmla="*/ 92 h 248"/>
                <a:gd name="T18" fmla="*/ 133 w 154"/>
                <a:gd name="T19" fmla="*/ 157 h 248"/>
                <a:gd name="T20" fmla="*/ 72 w 154"/>
                <a:gd name="T21" fmla="*/ 183 h 248"/>
                <a:gd name="T22" fmla="*/ 48 w 154"/>
                <a:gd name="T23" fmla="*/ 179 h 248"/>
                <a:gd name="T24" fmla="*/ 32 w 154"/>
                <a:gd name="T25" fmla="*/ 170 h 248"/>
                <a:gd name="T26" fmla="*/ 32 w 154"/>
                <a:gd name="T27" fmla="*/ 42 h 248"/>
                <a:gd name="T28" fmla="*/ 32 w 154"/>
                <a:gd name="T29" fmla="*/ 144 h 248"/>
                <a:gd name="T30" fmla="*/ 44 w 154"/>
                <a:gd name="T31" fmla="*/ 152 h 248"/>
                <a:gd name="T32" fmla="*/ 63 w 154"/>
                <a:gd name="T33" fmla="*/ 156 h 248"/>
                <a:gd name="T34" fmla="*/ 121 w 154"/>
                <a:gd name="T35" fmla="*/ 91 h 248"/>
                <a:gd name="T36" fmla="*/ 107 w 154"/>
                <a:gd name="T37" fmla="*/ 42 h 248"/>
                <a:gd name="T38" fmla="*/ 63 w 154"/>
                <a:gd name="T39" fmla="*/ 27 h 248"/>
                <a:gd name="T40" fmla="*/ 47 w 154"/>
                <a:gd name="T41" fmla="*/ 31 h 248"/>
                <a:gd name="T42" fmla="*/ 32 w 154"/>
                <a:gd name="T43" fmla="*/ 42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4" h="248">
                  <a:moveTo>
                    <a:pt x="32" y="170"/>
                  </a:moveTo>
                  <a:lnTo>
                    <a:pt x="32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2" y="4"/>
                  </a:lnTo>
                  <a:lnTo>
                    <a:pt x="32" y="18"/>
                  </a:lnTo>
                  <a:cubicBezTo>
                    <a:pt x="43" y="6"/>
                    <a:pt x="58" y="0"/>
                    <a:pt x="74" y="0"/>
                  </a:cubicBezTo>
                  <a:cubicBezTo>
                    <a:pt x="99" y="0"/>
                    <a:pt x="119" y="8"/>
                    <a:pt x="133" y="24"/>
                  </a:cubicBezTo>
                  <a:cubicBezTo>
                    <a:pt x="147" y="39"/>
                    <a:pt x="154" y="62"/>
                    <a:pt x="154" y="92"/>
                  </a:cubicBezTo>
                  <a:cubicBezTo>
                    <a:pt x="154" y="119"/>
                    <a:pt x="147" y="140"/>
                    <a:pt x="133" y="157"/>
                  </a:cubicBezTo>
                  <a:cubicBezTo>
                    <a:pt x="119" y="174"/>
                    <a:pt x="98" y="183"/>
                    <a:pt x="72" y="183"/>
                  </a:cubicBezTo>
                  <a:cubicBezTo>
                    <a:pt x="64" y="183"/>
                    <a:pt x="56" y="181"/>
                    <a:pt x="48" y="179"/>
                  </a:cubicBezTo>
                  <a:cubicBezTo>
                    <a:pt x="39" y="176"/>
                    <a:pt x="34" y="173"/>
                    <a:pt x="32" y="170"/>
                  </a:cubicBezTo>
                  <a:close/>
                  <a:moveTo>
                    <a:pt x="32" y="42"/>
                  </a:moveTo>
                  <a:lnTo>
                    <a:pt x="32" y="144"/>
                  </a:lnTo>
                  <a:cubicBezTo>
                    <a:pt x="34" y="147"/>
                    <a:pt x="38" y="150"/>
                    <a:pt x="44" y="152"/>
                  </a:cubicBezTo>
                  <a:cubicBezTo>
                    <a:pt x="50" y="155"/>
                    <a:pt x="57" y="156"/>
                    <a:pt x="63" y="156"/>
                  </a:cubicBezTo>
                  <a:cubicBezTo>
                    <a:pt x="101" y="156"/>
                    <a:pt x="121" y="135"/>
                    <a:pt x="121" y="91"/>
                  </a:cubicBezTo>
                  <a:cubicBezTo>
                    <a:pt x="121" y="69"/>
                    <a:pt x="116" y="52"/>
                    <a:pt x="107" y="42"/>
                  </a:cubicBezTo>
                  <a:cubicBezTo>
                    <a:pt x="98" y="32"/>
                    <a:pt x="83" y="27"/>
                    <a:pt x="63" y="27"/>
                  </a:cubicBezTo>
                  <a:cubicBezTo>
                    <a:pt x="58" y="27"/>
                    <a:pt x="53" y="28"/>
                    <a:pt x="47" y="31"/>
                  </a:cubicBezTo>
                  <a:cubicBezTo>
                    <a:pt x="40" y="34"/>
                    <a:pt x="35" y="38"/>
                    <a:pt x="32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86" name="Freeform 77"/>
            <p:cNvSpPr>
              <a:spLocks/>
            </p:cNvSpPr>
            <p:nvPr/>
          </p:nvSpPr>
          <p:spPr bwMode="auto">
            <a:xfrm>
              <a:off x="5042" y="3212"/>
              <a:ext cx="27" cy="43"/>
            </a:xfrm>
            <a:custGeom>
              <a:avLst/>
              <a:gdLst>
                <a:gd name="T0" fmla="*/ 0 w 115"/>
                <a:gd name="T1" fmla="*/ 169 h 183"/>
                <a:gd name="T2" fmla="*/ 11 w 115"/>
                <a:gd name="T3" fmla="*/ 139 h 183"/>
                <a:gd name="T4" fmla="*/ 53 w 115"/>
                <a:gd name="T5" fmla="*/ 156 h 183"/>
                <a:gd name="T6" fmla="*/ 82 w 115"/>
                <a:gd name="T7" fmla="*/ 132 h 183"/>
                <a:gd name="T8" fmla="*/ 54 w 115"/>
                <a:gd name="T9" fmla="*/ 102 h 183"/>
                <a:gd name="T10" fmla="*/ 25 w 115"/>
                <a:gd name="T11" fmla="*/ 87 h 183"/>
                <a:gd name="T12" fmla="*/ 12 w 115"/>
                <a:gd name="T13" fmla="*/ 76 h 183"/>
                <a:gd name="T14" fmla="*/ 4 w 115"/>
                <a:gd name="T15" fmla="*/ 62 h 183"/>
                <a:gd name="T16" fmla="*/ 1 w 115"/>
                <a:gd name="T17" fmla="*/ 46 h 183"/>
                <a:gd name="T18" fmla="*/ 17 w 115"/>
                <a:gd name="T19" fmla="*/ 12 h 183"/>
                <a:gd name="T20" fmla="*/ 58 w 115"/>
                <a:gd name="T21" fmla="*/ 0 h 183"/>
                <a:gd name="T22" fmla="*/ 106 w 115"/>
                <a:gd name="T23" fmla="*/ 12 h 183"/>
                <a:gd name="T24" fmla="*/ 98 w 115"/>
                <a:gd name="T25" fmla="*/ 41 h 183"/>
                <a:gd name="T26" fmla="*/ 60 w 115"/>
                <a:gd name="T27" fmla="*/ 27 h 183"/>
                <a:gd name="T28" fmla="*/ 41 w 115"/>
                <a:gd name="T29" fmla="*/ 32 h 183"/>
                <a:gd name="T30" fmla="*/ 34 w 115"/>
                <a:gd name="T31" fmla="*/ 45 h 183"/>
                <a:gd name="T32" fmla="*/ 53 w 115"/>
                <a:gd name="T33" fmla="*/ 71 h 183"/>
                <a:gd name="T34" fmla="*/ 75 w 115"/>
                <a:gd name="T35" fmla="*/ 81 h 183"/>
                <a:gd name="T36" fmla="*/ 105 w 115"/>
                <a:gd name="T37" fmla="*/ 102 h 183"/>
                <a:gd name="T38" fmla="*/ 115 w 115"/>
                <a:gd name="T39" fmla="*/ 132 h 183"/>
                <a:gd name="T40" fmla="*/ 98 w 115"/>
                <a:gd name="T41" fmla="*/ 169 h 183"/>
                <a:gd name="T42" fmla="*/ 52 w 115"/>
                <a:gd name="T43" fmla="*/ 183 h 183"/>
                <a:gd name="T44" fmla="*/ 0 w 115"/>
                <a:gd name="T45" fmla="*/ 16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5" h="183">
                  <a:moveTo>
                    <a:pt x="0" y="169"/>
                  </a:moveTo>
                  <a:lnTo>
                    <a:pt x="11" y="139"/>
                  </a:lnTo>
                  <a:cubicBezTo>
                    <a:pt x="28" y="151"/>
                    <a:pt x="42" y="156"/>
                    <a:pt x="53" y="156"/>
                  </a:cubicBezTo>
                  <a:cubicBezTo>
                    <a:pt x="72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8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6" y="21"/>
                    <a:pt x="17" y="12"/>
                  </a:cubicBezTo>
                  <a:cubicBezTo>
                    <a:pt x="27" y="4"/>
                    <a:pt x="41" y="0"/>
                    <a:pt x="58" y="0"/>
                  </a:cubicBezTo>
                  <a:cubicBezTo>
                    <a:pt x="71" y="0"/>
                    <a:pt x="87" y="4"/>
                    <a:pt x="106" y="12"/>
                  </a:cubicBezTo>
                  <a:lnTo>
                    <a:pt x="98" y="41"/>
                  </a:lnTo>
                  <a:cubicBezTo>
                    <a:pt x="85" y="31"/>
                    <a:pt x="73" y="27"/>
                    <a:pt x="60" y="27"/>
                  </a:cubicBezTo>
                  <a:cubicBezTo>
                    <a:pt x="53" y="27"/>
                    <a:pt x="47" y="28"/>
                    <a:pt x="41" y="32"/>
                  </a:cubicBezTo>
                  <a:cubicBezTo>
                    <a:pt x="36" y="35"/>
                    <a:pt x="34" y="40"/>
                    <a:pt x="34" y="45"/>
                  </a:cubicBezTo>
                  <a:cubicBezTo>
                    <a:pt x="34" y="56"/>
                    <a:pt x="40" y="65"/>
                    <a:pt x="53" y="71"/>
                  </a:cubicBezTo>
                  <a:lnTo>
                    <a:pt x="75" y="81"/>
                  </a:lnTo>
                  <a:cubicBezTo>
                    <a:pt x="89" y="87"/>
                    <a:pt x="99" y="94"/>
                    <a:pt x="105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09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6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87" name="Freeform 78"/>
            <p:cNvSpPr>
              <a:spLocks/>
            </p:cNvSpPr>
            <p:nvPr/>
          </p:nvSpPr>
          <p:spPr bwMode="auto">
            <a:xfrm>
              <a:off x="5075" y="3196"/>
              <a:ext cx="34" cy="58"/>
            </a:xfrm>
            <a:custGeom>
              <a:avLst/>
              <a:gdLst>
                <a:gd name="T0" fmla="*/ 114 w 147"/>
                <a:gd name="T1" fmla="*/ 248 h 248"/>
                <a:gd name="T2" fmla="*/ 58 w 147"/>
                <a:gd name="T3" fmla="*/ 160 h 248"/>
                <a:gd name="T4" fmla="*/ 31 w 147"/>
                <a:gd name="T5" fmla="*/ 189 h 248"/>
                <a:gd name="T6" fmla="*/ 31 w 147"/>
                <a:gd name="T7" fmla="*/ 248 h 248"/>
                <a:gd name="T8" fmla="*/ 0 w 147"/>
                <a:gd name="T9" fmla="*/ 248 h 248"/>
                <a:gd name="T10" fmla="*/ 0 w 147"/>
                <a:gd name="T11" fmla="*/ 0 h 248"/>
                <a:gd name="T12" fmla="*/ 31 w 147"/>
                <a:gd name="T13" fmla="*/ 0 h 248"/>
                <a:gd name="T14" fmla="*/ 31 w 147"/>
                <a:gd name="T15" fmla="*/ 154 h 248"/>
                <a:gd name="T16" fmla="*/ 99 w 147"/>
                <a:gd name="T17" fmla="*/ 73 h 248"/>
                <a:gd name="T18" fmla="*/ 135 w 147"/>
                <a:gd name="T19" fmla="*/ 73 h 248"/>
                <a:gd name="T20" fmla="*/ 79 w 147"/>
                <a:gd name="T21" fmla="*/ 139 h 248"/>
                <a:gd name="T22" fmla="*/ 147 w 147"/>
                <a:gd name="T23" fmla="*/ 248 h 248"/>
                <a:gd name="T24" fmla="*/ 114 w 147"/>
                <a:gd name="T25" fmla="*/ 24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248">
                  <a:moveTo>
                    <a:pt x="114" y="248"/>
                  </a:moveTo>
                  <a:lnTo>
                    <a:pt x="58" y="160"/>
                  </a:lnTo>
                  <a:lnTo>
                    <a:pt x="31" y="189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4"/>
                  </a:lnTo>
                  <a:lnTo>
                    <a:pt x="99" y="73"/>
                  </a:lnTo>
                  <a:lnTo>
                    <a:pt x="135" y="73"/>
                  </a:lnTo>
                  <a:lnTo>
                    <a:pt x="79" y="139"/>
                  </a:lnTo>
                  <a:lnTo>
                    <a:pt x="147" y="248"/>
                  </a:lnTo>
                  <a:lnTo>
                    <a:pt x="114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88" name="Freeform 79"/>
            <p:cNvSpPr>
              <a:spLocks noEditPoints="1"/>
            </p:cNvSpPr>
            <p:nvPr/>
          </p:nvSpPr>
          <p:spPr bwMode="auto">
            <a:xfrm>
              <a:off x="5110" y="3192"/>
              <a:ext cx="37" cy="63"/>
            </a:xfrm>
            <a:custGeom>
              <a:avLst/>
              <a:gdLst>
                <a:gd name="T0" fmla="*/ 159 w 162"/>
                <a:gd name="T1" fmla="*/ 181 h 269"/>
                <a:gd name="T2" fmla="*/ 33 w 162"/>
                <a:gd name="T3" fmla="*/ 181 h 269"/>
                <a:gd name="T4" fmla="*/ 49 w 162"/>
                <a:gd name="T5" fmla="*/ 228 h 269"/>
                <a:gd name="T6" fmla="*/ 88 w 162"/>
                <a:gd name="T7" fmla="*/ 242 h 269"/>
                <a:gd name="T8" fmla="*/ 133 w 162"/>
                <a:gd name="T9" fmla="*/ 227 h 269"/>
                <a:gd name="T10" fmla="*/ 146 w 162"/>
                <a:gd name="T11" fmla="*/ 249 h 269"/>
                <a:gd name="T12" fmla="*/ 124 w 162"/>
                <a:gd name="T13" fmla="*/ 262 h 269"/>
                <a:gd name="T14" fmla="*/ 82 w 162"/>
                <a:gd name="T15" fmla="*/ 269 h 269"/>
                <a:gd name="T16" fmla="*/ 25 w 162"/>
                <a:gd name="T17" fmla="*/ 246 h 269"/>
                <a:gd name="T18" fmla="*/ 0 w 162"/>
                <a:gd name="T19" fmla="*/ 180 h 269"/>
                <a:gd name="T20" fmla="*/ 26 w 162"/>
                <a:gd name="T21" fmla="*/ 110 h 269"/>
                <a:gd name="T22" fmla="*/ 82 w 162"/>
                <a:gd name="T23" fmla="*/ 86 h 269"/>
                <a:gd name="T24" fmla="*/ 141 w 162"/>
                <a:gd name="T25" fmla="*/ 108 h 269"/>
                <a:gd name="T26" fmla="*/ 162 w 162"/>
                <a:gd name="T27" fmla="*/ 161 h 269"/>
                <a:gd name="T28" fmla="*/ 159 w 162"/>
                <a:gd name="T29" fmla="*/ 181 h 269"/>
                <a:gd name="T30" fmla="*/ 84 w 162"/>
                <a:gd name="T31" fmla="*/ 113 h 269"/>
                <a:gd name="T32" fmla="*/ 49 w 162"/>
                <a:gd name="T33" fmla="*/ 126 h 269"/>
                <a:gd name="T34" fmla="*/ 33 w 162"/>
                <a:gd name="T35" fmla="*/ 158 h 269"/>
                <a:gd name="T36" fmla="*/ 131 w 162"/>
                <a:gd name="T37" fmla="*/ 158 h 269"/>
                <a:gd name="T38" fmla="*/ 119 w 162"/>
                <a:gd name="T39" fmla="*/ 126 h 269"/>
                <a:gd name="T40" fmla="*/ 84 w 162"/>
                <a:gd name="T41" fmla="*/ 113 h 269"/>
                <a:gd name="T42" fmla="*/ 124 w 162"/>
                <a:gd name="T43" fmla="*/ 0 h 269"/>
                <a:gd name="T44" fmla="*/ 87 w 162"/>
                <a:gd name="T45" fmla="*/ 54 h 269"/>
                <a:gd name="T46" fmla="*/ 64 w 162"/>
                <a:gd name="T47" fmla="*/ 54 h 269"/>
                <a:gd name="T48" fmla="*/ 92 w 162"/>
                <a:gd name="T49" fmla="*/ 0 h 269"/>
                <a:gd name="T50" fmla="*/ 124 w 162"/>
                <a:gd name="T51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2" h="269">
                  <a:moveTo>
                    <a:pt x="159" y="181"/>
                  </a:moveTo>
                  <a:lnTo>
                    <a:pt x="33" y="181"/>
                  </a:lnTo>
                  <a:cubicBezTo>
                    <a:pt x="33" y="201"/>
                    <a:pt x="38" y="217"/>
                    <a:pt x="49" y="228"/>
                  </a:cubicBezTo>
                  <a:cubicBezTo>
                    <a:pt x="59" y="238"/>
                    <a:pt x="72" y="242"/>
                    <a:pt x="88" y="242"/>
                  </a:cubicBezTo>
                  <a:cubicBezTo>
                    <a:pt x="106" y="242"/>
                    <a:pt x="121" y="237"/>
                    <a:pt x="133" y="227"/>
                  </a:cubicBezTo>
                  <a:lnTo>
                    <a:pt x="146" y="249"/>
                  </a:lnTo>
                  <a:cubicBezTo>
                    <a:pt x="141" y="254"/>
                    <a:pt x="133" y="258"/>
                    <a:pt x="124" y="262"/>
                  </a:cubicBezTo>
                  <a:cubicBezTo>
                    <a:pt x="111" y="266"/>
                    <a:pt x="97" y="269"/>
                    <a:pt x="82" y="269"/>
                  </a:cubicBezTo>
                  <a:cubicBezTo>
                    <a:pt x="60" y="269"/>
                    <a:pt x="41" y="261"/>
                    <a:pt x="25" y="246"/>
                  </a:cubicBezTo>
                  <a:cubicBezTo>
                    <a:pt x="8" y="230"/>
                    <a:pt x="0" y="207"/>
                    <a:pt x="0" y="180"/>
                  </a:cubicBezTo>
                  <a:cubicBezTo>
                    <a:pt x="0" y="151"/>
                    <a:pt x="9" y="127"/>
                    <a:pt x="26" y="110"/>
                  </a:cubicBezTo>
                  <a:cubicBezTo>
                    <a:pt x="42" y="94"/>
                    <a:pt x="61" y="86"/>
                    <a:pt x="82" y="86"/>
                  </a:cubicBezTo>
                  <a:cubicBezTo>
                    <a:pt x="107" y="86"/>
                    <a:pt x="127" y="93"/>
                    <a:pt x="141" y="108"/>
                  </a:cubicBezTo>
                  <a:cubicBezTo>
                    <a:pt x="155" y="121"/>
                    <a:pt x="162" y="139"/>
                    <a:pt x="162" y="161"/>
                  </a:cubicBezTo>
                  <a:cubicBezTo>
                    <a:pt x="162" y="168"/>
                    <a:pt x="161" y="175"/>
                    <a:pt x="159" y="181"/>
                  </a:cubicBezTo>
                  <a:close/>
                  <a:moveTo>
                    <a:pt x="84" y="113"/>
                  </a:moveTo>
                  <a:cubicBezTo>
                    <a:pt x="70" y="113"/>
                    <a:pt x="58" y="117"/>
                    <a:pt x="49" y="126"/>
                  </a:cubicBezTo>
                  <a:cubicBezTo>
                    <a:pt x="40" y="135"/>
                    <a:pt x="35" y="145"/>
                    <a:pt x="33" y="158"/>
                  </a:cubicBezTo>
                  <a:lnTo>
                    <a:pt x="131" y="158"/>
                  </a:lnTo>
                  <a:cubicBezTo>
                    <a:pt x="131" y="145"/>
                    <a:pt x="127" y="135"/>
                    <a:pt x="119" y="126"/>
                  </a:cubicBezTo>
                  <a:cubicBezTo>
                    <a:pt x="110" y="117"/>
                    <a:pt x="99" y="113"/>
                    <a:pt x="84" y="113"/>
                  </a:cubicBezTo>
                  <a:close/>
                  <a:moveTo>
                    <a:pt x="124" y="0"/>
                  </a:moveTo>
                  <a:lnTo>
                    <a:pt x="87" y="54"/>
                  </a:lnTo>
                  <a:lnTo>
                    <a:pt x="64" y="54"/>
                  </a:lnTo>
                  <a:lnTo>
                    <a:pt x="92" y="0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89" name="Freeform 80"/>
            <p:cNvSpPr>
              <a:spLocks/>
            </p:cNvSpPr>
            <p:nvPr/>
          </p:nvSpPr>
          <p:spPr bwMode="auto">
            <a:xfrm>
              <a:off x="5174" y="3212"/>
              <a:ext cx="26" cy="43"/>
            </a:xfrm>
            <a:custGeom>
              <a:avLst/>
              <a:gdLst>
                <a:gd name="T0" fmla="*/ 0 w 115"/>
                <a:gd name="T1" fmla="*/ 169 h 183"/>
                <a:gd name="T2" fmla="*/ 11 w 115"/>
                <a:gd name="T3" fmla="*/ 139 h 183"/>
                <a:gd name="T4" fmla="*/ 53 w 115"/>
                <a:gd name="T5" fmla="*/ 156 h 183"/>
                <a:gd name="T6" fmla="*/ 82 w 115"/>
                <a:gd name="T7" fmla="*/ 132 h 183"/>
                <a:gd name="T8" fmla="*/ 54 w 115"/>
                <a:gd name="T9" fmla="*/ 102 h 183"/>
                <a:gd name="T10" fmla="*/ 25 w 115"/>
                <a:gd name="T11" fmla="*/ 87 h 183"/>
                <a:gd name="T12" fmla="*/ 12 w 115"/>
                <a:gd name="T13" fmla="*/ 76 h 183"/>
                <a:gd name="T14" fmla="*/ 4 w 115"/>
                <a:gd name="T15" fmla="*/ 62 h 183"/>
                <a:gd name="T16" fmla="*/ 1 w 115"/>
                <a:gd name="T17" fmla="*/ 46 h 183"/>
                <a:gd name="T18" fmla="*/ 17 w 115"/>
                <a:gd name="T19" fmla="*/ 12 h 183"/>
                <a:gd name="T20" fmla="*/ 58 w 115"/>
                <a:gd name="T21" fmla="*/ 0 h 183"/>
                <a:gd name="T22" fmla="*/ 107 w 115"/>
                <a:gd name="T23" fmla="*/ 12 h 183"/>
                <a:gd name="T24" fmla="*/ 98 w 115"/>
                <a:gd name="T25" fmla="*/ 41 h 183"/>
                <a:gd name="T26" fmla="*/ 60 w 115"/>
                <a:gd name="T27" fmla="*/ 27 h 183"/>
                <a:gd name="T28" fmla="*/ 42 w 115"/>
                <a:gd name="T29" fmla="*/ 32 h 183"/>
                <a:gd name="T30" fmla="*/ 34 w 115"/>
                <a:gd name="T31" fmla="*/ 45 h 183"/>
                <a:gd name="T32" fmla="*/ 53 w 115"/>
                <a:gd name="T33" fmla="*/ 71 h 183"/>
                <a:gd name="T34" fmla="*/ 76 w 115"/>
                <a:gd name="T35" fmla="*/ 81 h 183"/>
                <a:gd name="T36" fmla="*/ 105 w 115"/>
                <a:gd name="T37" fmla="*/ 102 h 183"/>
                <a:gd name="T38" fmla="*/ 115 w 115"/>
                <a:gd name="T39" fmla="*/ 132 h 183"/>
                <a:gd name="T40" fmla="*/ 98 w 115"/>
                <a:gd name="T41" fmla="*/ 169 h 183"/>
                <a:gd name="T42" fmla="*/ 52 w 115"/>
                <a:gd name="T43" fmla="*/ 183 h 183"/>
                <a:gd name="T44" fmla="*/ 0 w 115"/>
                <a:gd name="T45" fmla="*/ 16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5" h="183">
                  <a:moveTo>
                    <a:pt x="0" y="169"/>
                  </a:moveTo>
                  <a:lnTo>
                    <a:pt x="11" y="139"/>
                  </a:lnTo>
                  <a:cubicBezTo>
                    <a:pt x="28" y="151"/>
                    <a:pt x="42" y="156"/>
                    <a:pt x="53" y="156"/>
                  </a:cubicBezTo>
                  <a:cubicBezTo>
                    <a:pt x="72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8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6" y="21"/>
                    <a:pt x="17" y="12"/>
                  </a:cubicBezTo>
                  <a:cubicBezTo>
                    <a:pt x="27" y="4"/>
                    <a:pt x="41" y="0"/>
                    <a:pt x="58" y="0"/>
                  </a:cubicBezTo>
                  <a:cubicBezTo>
                    <a:pt x="71" y="0"/>
                    <a:pt x="87" y="4"/>
                    <a:pt x="107" y="12"/>
                  </a:cubicBezTo>
                  <a:lnTo>
                    <a:pt x="98" y="41"/>
                  </a:lnTo>
                  <a:cubicBezTo>
                    <a:pt x="85" y="31"/>
                    <a:pt x="73" y="27"/>
                    <a:pt x="60" y="27"/>
                  </a:cubicBezTo>
                  <a:cubicBezTo>
                    <a:pt x="53" y="27"/>
                    <a:pt x="47" y="28"/>
                    <a:pt x="42" y="32"/>
                  </a:cubicBezTo>
                  <a:cubicBezTo>
                    <a:pt x="37" y="35"/>
                    <a:pt x="34" y="40"/>
                    <a:pt x="34" y="45"/>
                  </a:cubicBezTo>
                  <a:cubicBezTo>
                    <a:pt x="34" y="56"/>
                    <a:pt x="40" y="65"/>
                    <a:pt x="53" y="71"/>
                  </a:cubicBezTo>
                  <a:lnTo>
                    <a:pt x="76" y="81"/>
                  </a:lnTo>
                  <a:cubicBezTo>
                    <a:pt x="89" y="87"/>
                    <a:pt x="99" y="94"/>
                    <a:pt x="105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09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6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90" name="Freeform 81"/>
            <p:cNvSpPr>
              <a:spLocks/>
            </p:cNvSpPr>
            <p:nvPr/>
          </p:nvSpPr>
          <p:spPr bwMode="auto">
            <a:xfrm>
              <a:off x="5204" y="3202"/>
              <a:ext cx="26" cy="53"/>
            </a:xfrm>
            <a:custGeom>
              <a:avLst/>
              <a:gdLst>
                <a:gd name="T0" fmla="*/ 20 w 112"/>
                <a:gd name="T1" fmla="*/ 73 h 228"/>
                <a:gd name="T2" fmla="*/ 0 w 112"/>
                <a:gd name="T3" fmla="*/ 73 h 228"/>
                <a:gd name="T4" fmla="*/ 0 w 112"/>
                <a:gd name="T5" fmla="*/ 49 h 228"/>
                <a:gd name="T6" fmla="*/ 20 w 112"/>
                <a:gd name="T7" fmla="*/ 49 h 228"/>
                <a:gd name="T8" fmla="*/ 20 w 112"/>
                <a:gd name="T9" fmla="*/ 12 h 228"/>
                <a:gd name="T10" fmla="*/ 52 w 112"/>
                <a:gd name="T11" fmla="*/ 0 h 228"/>
                <a:gd name="T12" fmla="*/ 52 w 112"/>
                <a:gd name="T13" fmla="*/ 49 h 228"/>
                <a:gd name="T14" fmla="*/ 100 w 112"/>
                <a:gd name="T15" fmla="*/ 49 h 228"/>
                <a:gd name="T16" fmla="*/ 100 w 112"/>
                <a:gd name="T17" fmla="*/ 73 h 228"/>
                <a:gd name="T18" fmla="*/ 52 w 112"/>
                <a:gd name="T19" fmla="*/ 73 h 228"/>
                <a:gd name="T20" fmla="*/ 52 w 112"/>
                <a:gd name="T21" fmla="*/ 161 h 228"/>
                <a:gd name="T22" fmla="*/ 59 w 112"/>
                <a:gd name="T23" fmla="*/ 192 h 228"/>
                <a:gd name="T24" fmla="*/ 83 w 112"/>
                <a:gd name="T25" fmla="*/ 201 h 228"/>
                <a:gd name="T26" fmla="*/ 108 w 112"/>
                <a:gd name="T27" fmla="*/ 195 h 228"/>
                <a:gd name="T28" fmla="*/ 112 w 112"/>
                <a:gd name="T29" fmla="*/ 223 h 228"/>
                <a:gd name="T30" fmla="*/ 70 w 112"/>
                <a:gd name="T31" fmla="*/ 228 h 228"/>
                <a:gd name="T32" fmla="*/ 35 w 112"/>
                <a:gd name="T33" fmla="*/ 212 h 228"/>
                <a:gd name="T34" fmla="*/ 20 w 112"/>
                <a:gd name="T35" fmla="*/ 173 h 228"/>
                <a:gd name="T36" fmla="*/ 20 w 112"/>
                <a:gd name="T37" fmla="*/ 7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2" h="228">
                  <a:moveTo>
                    <a:pt x="20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0" y="49"/>
                  </a:lnTo>
                  <a:lnTo>
                    <a:pt x="20" y="12"/>
                  </a:lnTo>
                  <a:lnTo>
                    <a:pt x="52" y="0"/>
                  </a:lnTo>
                  <a:lnTo>
                    <a:pt x="52" y="49"/>
                  </a:lnTo>
                  <a:lnTo>
                    <a:pt x="100" y="49"/>
                  </a:lnTo>
                  <a:lnTo>
                    <a:pt x="100" y="73"/>
                  </a:lnTo>
                  <a:lnTo>
                    <a:pt x="52" y="73"/>
                  </a:lnTo>
                  <a:lnTo>
                    <a:pt x="52" y="161"/>
                  </a:lnTo>
                  <a:cubicBezTo>
                    <a:pt x="52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99" y="199"/>
                    <a:pt x="108" y="195"/>
                  </a:cubicBezTo>
                  <a:lnTo>
                    <a:pt x="112" y="223"/>
                  </a:lnTo>
                  <a:cubicBezTo>
                    <a:pt x="100" y="226"/>
                    <a:pt x="85" y="228"/>
                    <a:pt x="70" y="228"/>
                  </a:cubicBezTo>
                  <a:cubicBezTo>
                    <a:pt x="56" y="228"/>
                    <a:pt x="44" y="223"/>
                    <a:pt x="35" y="212"/>
                  </a:cubicBezTo>
                  <a:cubicBezTo>
                    <a:pt x="25" y="202"/>
                    <a:pt x="20" y="189"/>
                    <a:pt x="20" y="173"/>
                  </a:cubicBezTo>
                  <a:lnTo>
                    <a:pt x="20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91" name="Freeform 82"/>
            <p:cNvSpPr>
              <a:spLocks/>
            </p:cNvSpPr>
            <p:nvPr/>
          </p:nvSpPr>
          <p:spPr bwMode="auto">
            <a:xfrm>
              <a:off x="5236" y="3212"/>
              <a:ext cx="25" cy="42"/>
            </a:xfrm>
            <a:custGeom>
              <a:avLst/>
              <a:gdLst>
                <a:gd name="T0" fmla="*/ 93 w 106"/>
                <a:gd name="T1" fmla="*/ 34 h 179"/>
                <a:gd name="T2" fmla="*/ 72 w 106"/>
                <a:gd name="T3" fmla="*/ 27 h 179"/>
                <a:gd name="T4" fmla="*/ 43 w 106"/>
                <a:gd name="T5" fmla="*/ 42 h 179"/>
                <a:gd name="T6" fmla="*/ 31 w 106"/>
                <a:gd name="T7" fmla="*/ 79 h 179"/>
                <a:gd name="T8" fmla="*/ 31 w 106"/>
                <a:gd name="T9" fmla="*/ 179 h 179"/>
                <a:gd name="T10" fmla="*/ 0 w 106"/>
                <a:gd name="T11" fmla="*/ 179 h 179"/>
                <a:gd name="T12" fmla="*/ 0 w 106"/>
                <a:gd name="T13" fmla="*/ 4 h 179"/>
                <a:gd name="T14" fmla="*/ 31 w 106"/>
                <a:gd name="T15" fmla="*/ 4 h 179"/>
                <a:gd name="T16" fmla="*/ 31 w 106"/>
                <a:gd name="T17" fmla="*/ 32 h 179"/>
                <a:gd name="T18" fmla="*/ 81 w 106"/>
                <a:gd name="T19" fmla="*/ 0 h 179"/>
                <a:gd name="T20" fmla="*/ 106 w 106"/>
                <a:gd name="T21" fmla="*/ 3 h 179"/>
                <a:gd name="T22" fmla="*/ 93 w 106"/>
                <a:gd name="T23" fmla="*/ 3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79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1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92" name="Freeform 83"/>
            <p:cNvSpPr>
              <a:spLocks/>
            </p:cNvSpPr>
            <p:nvPr/>
          </p:nvSpPr>
          <p:spPr bwMode="auto">
            <a:xfrm>
              <a:off x="5264" y="3213"/>
              <a:ext cx="33" cy="42"/>
            </a:xfrm>
            <a:custGeom>
              <a:avLst/>
              <a:gdLst>
                <a:gd name="T0" fmla="*/ 31 w 143"/>
                <a:gd name="T1" fmla="*/ 0 h 179"/>
                <a:gd name="T2" fmla="*/ 31 w 143"/>
                <a:gd name="T3" fmla="*/ 112 h 179"/>
                <a:gd name="T4" fmla="*/ 66 w 143"/>
                <a:gd name="T5" fmla="*/ 152 h 179"/>
                <a:gd name="T6" fmla="*/ 94 w 143"/>
                <a:gd name="T7" fmla="*/ 144 h 179"/>
                <a:gd name="T8" fmla="*/ 111 w 143"/>
                <a:gd name="T9" fmla="*/ 123 h 179"/>
                <a:gd name="T10" fmla="*/ 111 w 143"/>
                <a:gd name="T11" fmla="*/ 0 h 179"/>
                <a:gd name="T12" fmla="*/ 143 w 143"/>
                <a:gd name="T13" fmla="*/ 0 h 179"/>
                <a:gd name="T14" fmla="*/ 143 w 143"/>
                <a:gd name="T15" fmla="*/ 175 h 179"/>
                <a:gd name="T16" fmla="*/ 111 w 143"/>
                <a:gd name="T17" fmla="*/ 175 h 179"/>
                <a:gd name="T18" fmla="*/ 111 w 143"/>
                <a:gd name="T19" fmla="*/ 151 h 179"/>
                <a:gd name="T20" fmla="*/ 90 w 143"/>
                <a:gd name="T21" fmla="*/ 170 h 179"/>
                <a:gd name="T22" fmla="*/ 59 w 143"/>
                <a:gd name="T23" fmla="*/ 179 h 179"/>
                <a:gd name="T24" fmla="*/ 15 w 143"/>
                <a:gd name="T25" fmla="*/ 162 h 179"/>
                <a:gd name="T26" fmla="*/ 0 w 143"/>
                <a:gd name="T27" fmla="*/ 115 h 179"/>
                <a:gd name="T28" fmla="*/ 0 w 143"/>
                <a:gd name="T29" fmla="*/ 0 h 179"/>
                <a:gd name="T30" fmla="*/ 31 w 143"/>
                <a:gd name="T3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3" h="179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2"/>
                    <a:pt x="66" y="152"/>
                  </a:cubicBezTo>
                  <a:cubicBezTo>
                    <a:pt x="76" y="152"/>
                    <a:pt x="86" y="149"/>
                    <a:pt x="94" y="144"/>
                  </a:cubicBezTo>
                  <a:cubicBezTo>
                    <a:pt x="103" y="138"/>
                    <a:pt x="109" y="131"/>
                    <a:pt x="111" y="123"/>
                  </a:cubicBezTo>
                  <a:lnTo>
                    <a:pt x="111" y="0"/>
                  </a:lnTo>
                  <a:lnTo>
                    <a:pt x="143" y="0"/>
                  </a:lnTo>
                  <a:lnTo>
                    <a:pt x="143" y="175"/>
                  </a:lnTo>
                  <a:lnTo>
                    <a:pt x="111" y="175"/>
                  </a:lnTo>
                  <a:lnTo>
                    <a:pt x="111" y="151"/>
                  </a:lnTo>
                  <a:cubicBezTo>
                    <a:pt x="108" y="158"/>
                    <a:pt x="101" y="164"/>
                    <a:pt x="90" y="170"/>
                  </a:cubicBezTo>
                  <a:cubicBezTo>
                    <a:pt x="80" y="176"/>
                    <a:pt x="69" y="179"/>
                    <a:pt x="59" y="179"/>
                  </a:cubicBezTo>
                  <a:cubicBezTo>
                    <a:pt x="40" y="179"/>
                    <a:pt x="25" y="173"/>
                    <a:pt x="15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93" name="Freeform 84"/>
            <p:cNvSpPr>
              <a:spLocks/>
            </p:cNvSpPr>
            <p:nvPr/>
          </p:nvSpPr>
          <p:spPr bwMode="auto">
            <a:xfrm>
              <a:off x="5305" y="3196"/>
              <a:ext cx="34" cy="58"/>
            </a:xfrm>
            <a:custGeom>
              <a:avLst/>
              <a:gdLst>
                <a:gd name="T0" fmla="*/ 113 w 147"/>
                <a:gd name="T1" fmla="*/ 248 h 248"/>
                <a:gd name="T2" fmla="*/ 58 w 147"/>
                <a:gd name="T3" fmla="*/ 160 h 248"/>
                <a:gd name="T4" fmla="*/ 31 w 147"/>
                <a:gd name="T5" fmla="*/ 189 h 248"/>
                <a:gd name="T6" fmla="*/ 31 w 147"/>
                <a:gd name="T7" fmla="*/ 248 h 248"/>
                <a:gd name="T8" fmla="*/ 0 w 147"/>
                <a:gd name="T9" fmla="*/ 248 h 248"/>
                <a:gd name="T10" fmla="*/ 0 w 147"/>
                <a:gd name="T11" fmla="*/ 0 h 248"/>
                <a:gd name="T12" fmla="*/ 31 w 147"/>
                <a:gd name="T13" fmla="*/ 0 h 248"/>
                <a:gd name="T14" fmla="*/ 31 w 147"/>
                <a:gd name="T15" fmla="*/ 154 h 248"/>
                <a:gd name="T16" fmla="*/ 98 w 147"/>
                <a:gd name="T17" fmla="*/ 73 h 248"/>
                <a:gd name="T18" fmla="*/ 135 w 147"/>
                <a:gd name="T19" fmla="*/ 73 h 248"/>
                <a:gd name="T20" fmla="*/ 78 w 147"/>
                <a:gd name="T21" fmla="*/ 139 h 248"/>
                <a:gd name="T22" fmla="*/ 147 w 147"/>
                <a:gd name="T23" fmla="*/ 248 h 248"/>
                <a:gd name="T24" fmla="*/ 113 w 147"/>
                <a:gd name="T25" fmla="*/ 24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248">
                  <a:moveTo>
                    <a:pt x="113" y="248"/>
                  </a:moveTo>
                  <a:lnTo>
                    <a:pt x="58" y="160"/>
                  </a:lnTo>
                  <a:lnTo>
                    <a:pt x="31" y="189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4"/>
                  </a:lnTo>
                  <a:lnTo>
                    <a:pt x="98" y="73"/>
                  </a:lnTo>
                  <a:lnTo>
                    <a:pt x="135" y="73"/>
                  </a:lnTo>
                  <a:lnTo>
                    <a:pt x="78" y="139"/>
                  </a:lnTo>
                  <a:lnTo>
                    <a:pt x="147" y="248"/>
                  </a:lnTo>
                  <a:lnTo>
                    <a:pt x="113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94" name="Freeform 85"/>
            <p:cNvSpPr>
              <a:spLocks/>
            </p:cNvSpPr>
            <p:nvPr/>
          </p:nvSpPr>
          <p:spPr bwMode="auto">
            <a:xfrm>
              <a:off x="5341" y="3202"/>
              <a:ext cx="25" cy="53"/>
            </a:xfrm>
            <a:custGeom>
              <a:avLst/>
              <a:gdLst>
                <a:gd name="T0" fmla="*/ 20 w 112"/>
                <a:gd name="T1" fmla="*/ 73 h 228"/>
                <a:gd name="T2" fmla="*/ 0 w 112"/>
                <a:gd name="T3" fmla="*/ 73 h 228"/>
                <a:gd name="T4" fmla="*/ 0 w 112"/>
                <a:gd name="T5" fmla="*/ 49 h 228"/>
                <a:gd name="T6" fmla="*/ 20 w 112"/>
                <a:gd name="T7" fmla="*/ 49 h 228"/>
                <a:gd name="T8" fmla="*/ 20 w 112"/>
                <a:gd name="T9" fmla="*/ 12 h 228"/>
                <a:gd name="T10" fmla="*/ 51 w 112"/>
                <a:gd name="T11" fmla="*/ 0 h 228"/>
                <a:gd name="T12" fmla="*/ 51 w 112"/>
                <a:gd name="T13" fmla="*/ 49 h 228"/>
                <a:gd name="T14" fmla="*/ 99 w 112"/>
                <a:gd name="T15" fmla="*/ 49 h 228"/>
                <a:gd name="T16" fmla="*/ 99 w 112"/>
                <a:gd name="T17" fmla="*/ 73 h 228"/>
                <a:gd name="T18" fmla="*/ 51 w 112"/>
                <a:gd name="T19" fmla="*/ 73 h 228"/>
                <a:gd name="T20" fmla="*/ 51 w 112"/>
                <a:gd name="T21" fmla="*/ 161 h 228"/>
                <a:gd name="T22" fmla="*/ 59 w 112"/>
                <a:gd name="T23" fmla="*/ 192 h 228"/>
                <a:gd name="T24" fmla="*/ 83 w 112"/>
                <a:gd name="T25" fmla="*/ 201 h 228"/>
                <a:gd name="T26" fmla="*/ 107 w 112"/>
                <a:gd name="T27" fmla="*/ 195 h 228"/>
                <a:gd name="T28" fmla="*/ 112 w 112"/>
                <a:gd name="T29" fmla="*/ 223 h 228"/>
                <a:gd name="T30" fmla="*/ 70 w 112"/>
                <a:gd name="T31" fmla="*/ 228 h 228"/>
                <a:gd name="T32" fmla="*/ 34 w 112"/>
                <a:gd name="T33" fmla="*/ 212 h 228"/>
                <a:gd name="T34" fmla="*/ 20 w 112"/>
                <a:gd name="T35" fmla="*/ 173 h 228"/>
                <a:gd name="T36" fmla="*/ 20 w 112"/>
                <a:gd name="T37" fmla="*/ 7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2" h="228">
                  <a:moveTo>
                    <a:pt x="20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0" y="49"/>
                  </a:lnTo>
                  <a:lnTo>
                    <a:pt x="20" y="12"/>
                  </a:lnTo>
                  <a:lnTo>
                    <a:pt x="51" y="0"/>
                  </a:lnTo>
                  <a:lnTo>
                    <a:pt x="51" y="49"/>
                  </a:lnTo>
                  <a:lnTo>
                    <a:pt x="99" y="49"/>
                  </a:lnTo>
                  <a:lnTo>
                    <a:pt x="99" y="73"/>
                  </a:lnTo>
                  <a:lnTo>
                    <a:pt x="51" y="73"/>
                  </a:lnTo>
                  <a:lnTo>
                    <a:pt x="51" y="161"/>
                  </a:lnTo>
                  <a:cubicBezTo>
                    <a:pt x="51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99" y="199"/>
                    <a:pt x="107" y="195"/>
                  </a:cubicBezTo>
                  <a:lnTo>
                    <a:pt x="112" y="223"/>
                  </a:lnTo>
                  <a:cubicBezTo>
                    <a:pt x="99" y="226"/>
                    <a:pt x="85" y="228"/>
                    <a:pt x="70" y="228"/>
                  </a:cubicBezTo>
                  <a:cubicBezTo>
                    <a:pt x="56" y="228"/>
                    <a:pt x="44" y="223"/>
                    <a:pt x="34" y="212"/>
                  </a:cubicBezTo>
                  <a:cubicBezTo>
                    <a:pt x="25" y="202"/>
                    <a:pt x="20" y="189"/>
                    <a:pt x="20" y="173"/>
                  </a:cubicBezTo>
                  <a:lnTo>
                    <a:pt x="20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95" name="Freeform 86"/>
            <p:cNvSpPr>
              <a:spLocks/>
            </p:cNvSpPr>
            <p:nvPr/>
          </p:nvSpPr>
          <p:spPr bwMode="auto">
            <a:xfrm>
              <a:off x="5372" y="3213"/>
              <a:ext cx="33" cy="42"/>
            </a:xfrm>
            <a:custGeom>
              <a:avLst/>
              <a:gdLst>
                <a:gd name="T0" fmla="*/ 31 w 143"/>
                <a:gd name="T1" fmla="*/ 0 h 179"/>
                <a:gd name="T2" fmla="*/ 31 w 143"/>
                <a:gd name="T3" fmla="*/ 112 h 179"/>
                <a:gd name="T4" fmla="*/ 67 w 143"/>
                <a:gd name="T5" fmla="*/ 152 h 179"/>
                <a:gd name="T6" fmla="*/ 95 w 143"/>
                <a:gd name="T7" fmla="*/ 144 h 179"/>
                <a:gd name="T8" fmla="*/ 112 w 143"/>
                <a:gd name="T9" fmla="*/ 123 h 179"/>
                <a:gd name="T10" fmla="*/ 112 w 143"/>
                <a:gd name="T11" fmla="*/ 0 h 179"/>
                <a:gd name="T12" fmla="*/ 143 w 143"/>
                <a:gd name="T13" fmla="*/ 0 h 179"/>
                <a:gd name="T14" fmla="*/ 143 w 143"/>
                <a:gd name="T15" fmla="*/ 175 h 179"/>
                <a:gd name="T16" fmla="*/ 112 w 143"/>
                <a:gd name="T17" fmla="*/ 175 h 179"/>
                <a:gd name="T18" fmla="*/ 112 w 143"/>
                <a:gd name="T19" fmla="*/ 151 h 179"/>
                <a:gd name="T20" fmla="*/ 91 w 143"/>
                <a:gd name="T21" fmla="*/ 170 h 179"/>
                <a:gd name="T22" fmla="*/ 60 w 143"/>
                <a:gd name="T23" fmla="*/ 179 h 179"/>
                <a:gd name="T24" fmla="*/ 15 w 143"/>
                <a:gd name="T25" fmla="*/ 162 h 179"/>
                <a:gd name="T26" fmla="*/ 0 w 143"/>
                <a:gd name="T27" fmla="*/ 115 h 179"/>
                <a:gd name="T28" fmla="*/ 0 w 143"/>
                <a:gd name="T29" fmla="*/ 0 h 179"/>
                <a:gd name="T30" fmla="*/ 31 w 143"/>
                <a:gd name="T3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3" h="179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2"/>
                    <a:pt x="67" y="152"/>
                  </a:cubicBezTo>
                  <a:cubicBezTo>
                    <a:pt x="77" y="152"/>
                    <a:pt x="86" y="149"/>
                    <a:pt x="95" y="144"/>
                  </a:cubicBezTo>
                  <a:cubicBezTo>
                    <a:pt x="103" y="138"/>
                    <a:pt x="109" y="131"/>
                    <a:pt x="112" y="123"/>
                  </a:cubicBezTo>
                  <a:lnTo>
                    <a:pt x="112" y="0"/>
                  </a:lnTo>
                  <a:lnTo>
                    <a:pt x="143" y="0"/>
                  </a:lnTo>
                  <a:lnTo>
                    <a:pt x="143" y="175"/>
                  </a:lnTo>
                  <a:lnTo>
                    <a:pt x="112" y="175"/>
                  </a:lnTo>
                  <a:lnTo>
                    <a:pt x="112" y="151"/>
                  </a:lnTo>
                  <a:cubicBezTo>
                    <a:pt x="108" y="158"/>
                    <a:pt x="101" y="164"/>
                    <a:pt x="91" y="170"/>
                  </a:cubicBezTo>
                  <a:cubicBezTo>
                    <a:pt x="80" y="176"/>
                    <a:pt x="70" y="179"/>
                    <a:pt x="60" y="179"/>
                  </a:cubicBezTo>
                  <a:cubicBezTo>
                    <a:pt x="40" y="179"/>
                    <a:pt x="26" y="173"/>
                    <a:pt x="15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96" name="Freeform 87"/>
            <p:cNvSpPr>
              <a:spLocks/>
            </p:cNvSpPr>
            <p:nvPr/>
          </p:nvSpPr>
          <p:spPr bwMode="auto">
            <a:xfrm>
              <a:off x="5413" y="3212"/>
              <a:ext cx="25" cy="42"/>
            </a:xfrm>
            <a:custGeom>
              <a:avLst/>
              <a:gdLst>
                <a:gd name="T0" fmla="*/ 94 w 107"/>
                <a:gd name="T1" fmla="*/ 34 h 179"/>
                <a:gd name="T2" fmla="*/ 73 w 107"/>
                <a:gd name="T3" fmla="*/ 27 h 179"/>
                <a:gd name="T4" fmla="*/ 44 w 107"/>
                <a:gd name="T5" fmla="*/ 42 h 179"/>
                <a:gd name="T6" fmla="*/ 32 w 107"/>
                <a:gd name="T7" fmla="*/ 79 h 179"/>
                <a:gd name="T8" fmla="*/ 32 w 107"/>
                <a:gd name="T9" fmla="*/ 179 h 179"/>
                <a:gd name="T10" fmla="*/ 0 w 107"/>
                <a:gd name="T11" fmla="*/ 179 h 179"/>
                <a:gd name="T12" fmla="*/ 0 w 107"/>
                <a:gd name="T13" fmla="*/ 4 h 179"/>
                <a:gd name="T14" fmla="*/ 32 w 107"/>
                <a:gd name="T15" fmla="*/ 4 h 179"/>
                <a:gd name="T16" fmla="*/ 32 w 107"/>
                <a:gd name="T17" fmla="*/ 32 h 179"/>
                <a:gd name="T18" fmla="*/ 82 w 107"/>
                <a:gd name="T19" fmla="*/ 0 h 179"/>
                <a:gd name="T20" fmla="*/ 107 w 107"/>
                <a:gd name="T21" fmla="*/ 3 h 179"/>
                <a:gd name="T22" fmla="*/ 94 w 107"/>
                <a:gd name="T23" fmla="*/ 3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79">
                  <a:moveTo>
                    <a:pt x="94" y="34"/>
                  </a:moveTo>
                  <a:cubicBezTo>
                    <a:pt x="87" y="29"/>
                    <a:pt x="80" y="27"/>
                    <a:pt x="73" y="27"/>
                  </a:cubicBezTo>
                  <a:cubicBezTo>
                    <a:pt x="62" y="27"/>
                    <a:pt x="52" y="32"/>
                    <a:pt x="44" y="42"/>
                  </a:cubicBezTo>
                  <a:cubicBezTo>
                    <a:pt x="36" y="52"/>
                    <a:pt x="32" y="64"/>
                    <a:pt x="32" y="79"/>
                  </a:cubicBezTo>
                  <a:lnTo>
                    <a:pt x="32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2" y="4"/>
                  </a:lnTo>
                  <a:lnTo>
                    <a:pt x="32" y="32"/>
                  </a:lnTo>
                  <a:cubicBezTo>
                    <a:pt x="43" y="11"/>
                    <a:pt x="60" y="0"/>
                    <a:pt x="82" y="0"/>
                  </a:cubicBezTo>
                  <a:cubicBezTo>
                    <a:pt x="88" y="0"/>
                    <a:pt x="96" y="1"/>
                    <a:pt x="107" y="3"/>
                  </a:cubicBezTo>
                  <a:lnTo>
                    <a:pt x="94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97" name="Freeform 88"/>
            <p:cNvSpPr>
              <a:spLocks noEditPoints="1"/>
            </p:cNvSpPr>
            <p:nvPr/>
          </p:nvSpPr>
          <p:spPr bwMode="auto">
            <a:xfrm>
              <a:off x="5440" y="3192"/>
              <a:ext cx="34" cy="63"/>
            </a:xfrm>
            <a:custGeom>
              <a:avLst/>
              <a:gdLst>
                <a:gd name="T0" fmla="*/ 109 w 151"/>
                <a:gd name="T1" fmla="*/ 245 h 269"/>
                <a:gd name="T2" fmla="*/ 51 w 151"/>
                <a:gd name="T3" fmla="*/ 269 h 269"/>
                <a:gd name="T4" fmla="*/ 15 w 151"/>
                <a:gd name="T5" fmla="*/ 254 h 269"/>
                <a:gd name="T6" fmla="*/ 0 w 151"/>
                <a:gd name="T7" fmla="*/ 216 h 269"/>
                <a:gd name="T8" fmla="*/ 24 w 151"/>
                <a:gd name="T9" fmla="*/ 171 h 269"/>
                <a:gd name="T10" fmla="*/ 83 w 151"/>
                <a:gd name="T11" fmla="*/ 153 h 269"/>
                <a:gd name="T12" fmla="*/ 106 w 151"/>
                <a:gd name="T13" fmla="*/ 157 h 269"/>
                <a:gd name="T14" fmla="*/ 68 w 151"/>
                <a:gd name="T15" fmla="*/ 114 h 269"/>
                <a:gd name="T16" fmla="*/ 23 w 151"/>
                <a:gd name="T17" fmla="*/ 130 h 269"/>
                <a:gd name="T18" fmla="*/ 9 w 151"/>
                <a:gd name="T19" fmla="*/ 104 h 269"/>
                <a:gd name="T20" fmla="*/ 34 w 151"/>
                <a:gd name="T21" fmla="*/ 91 h 269"/>
                <a:gd name="T22" fmla="*/ 64 w 151"/>
                <a:gd name="T23" fmla="*/ 86 h 269"/>
                <a:gd name="T24" fmla="*/ 120 w 151"/>
                <a:gd name="T25" fmla="*/ 104 h 269"/>
                <a:gd name="T26" fmla="*/ 137 w 151"/>
                <a:gd name="T27" fmla="*/ 159 h 269"/>
                <a:gd name="T28" fmla="*/ 137 w 151"/>
                <a:gd name="T29" fmla="*/ 222 h 269"/>
                <a:gd name="T30" fmla="*/ 151 w 151"/>
                <a:gd name="T31" fmla="*/ 253 h 269"/>
                <a:gd name="T32" fmla="*/ 151 w 151"/>
                <a:gd name="T33" fmla="*/ 269 h 269"/>
                <a:gd name="T34" fmla="*/ 122 w 151"/>
                <a:gd name="T35" fmla="*/ 263 h 269"/>
                <a:gd name="T36" fmla="*/ 109 w 151"/>
                <a:gd name="T37" fmla="*/ 245 h 269"/>
                <a:gd name="T38" fmla="*/ 106 w 151"/>
                <a:gd name="T39" fmla="*/ 179 h 269"/>
                <a:gd name="T40" fmla="*/ 85 w 151"/>
                <a:gd name="T41" fmla="*/ 176 h 269"/>
                <a:gd name="T42" fmla="*/ 46 w 151"/>
                <a:gd name="T43" fmla="*/ 188 h 269"/>
                <a:gd name="T44" fmla="*/ 31 w 151"/>
                <a:gd name="T45" fmla="*/ 217 h 269"/>
                <a:gd name="T46" fmla="*/ 64 w 151"/>
                <a:gd name="T47" fmla="*/ 244 h 269"/>
                <a:gd name="T48" fmla="*/ 106 w 151"/>
                <a:gd name="T49" fmla="*/ 222 h 269"/>
                <a:gd name="T50" fmla="*/ 106 w 151"/>
                <a:gd name="T51" fmla="*/ 179 h 269"/>
                <a:gd name="T52" fmla="*/ 113 w 151"/>
                <a:gd name="T53" fmla="*/ 0 h 269"/>
                <a:gd name="T54" fmla="*/ 76 w 151"/>
                <a:gd name="T55" fmla="*/ 54 h 269"/>
                <a:gd name="T56" fmla="*/ 53 w 151"/>
                <a:gd name="T57" fmla="*/ 54 h 269"/>
                <a:gd name="T58" fmla="*/ 80 w 151"/>
                <a:gd name="T59" fmla="*/ 0 h 269"/>
                <a:gd name="T60" fmla="*/ 113 w 151"/>
                <a:gd name="T61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1" h="269">
                  <a:moveTo>
                    <a:pt x="109" y="245"/>
                  </a:moveTo>
                  <a:cubicBezTo>
                    <a:pt x="96" y="261"/>
                    <a:pt x="77" y="269"/>
                    <a:pt x="51" y="269"/>
                  </a:cubicBezTo>
                  <a:cubicBezTo>
                    <a:pt x="37" y="269"/>
                    <a:pt x="26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8" y="183"/>
                    <a:pt x="24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90" y="153"/>
                    <a:pt x="97" y="154"/>
                    <a:pt x="106" y="157"/>
                  </a:cubicBezTo>
                  <a:cubicBezTo>
                    <a:pt x="106" y="128"/>
                    <a:pt x="93" y="114"/>
                    <a:pt x="68" y="114"/>
                  </a:cubicBezTo>
                  <a:cubicBezTo>
                    <a:pt x="48" y="114"/>
                    <a:pt x="33" y="119"/>
                    <a:pt x="23" y="130"/>
                  </a:cubicBezTo>
                  <a:lnTo>
                    <a:pt x="9" y="104"/>
                  </a:lnTo>
                  <a:cubicBezTo>
                    <a:pt x="15" y="99"/>
                    <a:pt x="24" y="95"/>
                    <a:pt x="34" y="91"/>
                  </a:cubicBezTo>
                  <a:cubicBezTo>
                    <a:pt x="44" y="88"/>
                    <a:pt x="54" y="86"/>
                    <a:pt x="64" y="86"/>
                  </a:cubicBezTo>
                  <a:cubicBezTo>
                    <a:pt x="89" y="86"/>
                    <a:pt x="108" y="92"/>
                    <a:pt x="120" y="104"/>
                  </a:cubicBezTo>
                  <a:cubicBezTo>
                    <a:pt x="131" y="115"/>
                    <a:pt x="137" y="134"/>
                    <a:pt x="137" y="159"/>
                  </a:cubicBezTo>
                  <a:lnTo>
                    <a:pt x="137" y="222"/>
                  </a:lnTo>
                  <a:cubicBezTo>
                    <a:pt x="137" y="238"/>
                    <a:pt x="141" y="248"/>
                    <a:pt x="151" y="253"/>
                  </a:cubicBezTo>
                  <a:lnTo>
                    <a:pt x="151" y="269"/>
                  </a:lnTo>
                  <a:cubicBezTo>
                    <a:pt x="138" y="269"/>
                    <a:pt x="128" y="267"/>
                    <a:pt x="122" y="263"/>
                  </a:cubicBezTo>
                  <a:cubicBezTo>
                    <a:pt x="116" y="260"/>
                    <a:pt x="111" y="254"/>
                    <a:pt x="109" y="245"/>
                  </a:cubicBezTo>
                  <a:close/>
                  <a:moveTo>
                    <a:pt x="106" y="179"/>
                  </a:moveTo>
                  <a:cubicBezTo>
                    <a:pt x="96" y="177"/>
                    <a:pt x="89" y="176"/>
                    <a:pt x="85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4" y="244"/>
                  </a:cubicBezTo>
                  <a:cubicBezTo>
                    <a:pt x="79" y="244"/>
                    <a:pt x="93" y="237"/>
                    <a:pt x="106" y="222"/>
                  </a:cubicBezTo>
                  <a:lnTo>
                    <a:pt x="106" y="179"/>
                  </a:lnTo>
                  <a:close/>
                  <a:moveTo>
                    <a:pt x="113" y="0"/>
                  </a:moveTo>
                  <a:lnTo>
                    <a:pt x="76" y="54"/>
                  </a:lnTo>
                  <a:lnTo>
                    <a:pt x="53" y="54"/>
                  </a:lnTo>
                  <a:lnTo>
                    <a:pt x="80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98" name="Freeform 89"/>
            <p:cNvSpPr>
              <a:spLocks/>
            </p:cNvSpPr>
            <p:nvPr/>
          </p:nvSpPr>
          <p:spPr bwMode="auto">
            <a:xfrm>
              <a:off x="5481" y="3196"/>
              <a:ext cx="14" cy="59"/>
            </a:xfrm>
            <a:custGeom>
              <a:avLst/>
              <a:gdLst>
                <a:gd name="T0" fmla="*/ 0 w 61"/>
                <a:gd name="T1" fmla="*/ 199 h 252"/>
                <a:gd name="T2" fmla="*/ 0 w 61"/>
                <a:gd name="T3" fmla="*/ 0 h 252"/>
                <a:gd name="T4" fmla="*/ 31 w 61"/>
                <a:gd name="T5" fmla="*/ 0 h 252"/>
                <a:gd name="T6" fmla="*/ 31 w 61"/>
                <a:gd name="T7" fmla="*/ 193 h 252"/>
                <a:gd name="T8" fmla="*/ 39 w 61"/>
                <a:gd name="T9" fmla="*/ 216 h 252"/>
                <a:gd name="T10" fmla="*/ 61 w 61"/>
                <a:gd name="T11" fmla="*/ 224 h 252"/>
                <a:gd name="T12" fmla="*/ 61 w 61"/>
                <a:gd name="T13" fmla="*/ 252 h 252"/>
                <a:gd name="T14" fmla="*/ 0 w 61"/>
                <a:gd name="T15" fmla="*/ 199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252">
                  <a:moveTo>
                    <a:pt x="0" y="199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31" y="193"/>
                  </a:lnTo>
                  <a:cubicBezTo>
                    <a:pt x="31" y="203"/>
                    <a:pt x="34" y="210"/>
                    <a:pt x="39" y="216"/>
                  </a:cubicBezTo>
                  <a:cubicBezTo>
                    <a:pt x="45" y="221"/>
                    <a:pt x="52" y="224"/>
                    <a:pt x="61" y="224"/>
                  </a:cubicBezTo>
                  <a:lnTo>
                    <a:pt x="61" y="252"/>
                  </a:lnTo>
                  <a:cubicBezTo>
                    <a:pt x="20" y="252"/>
                    <a:pt x="0" y="234"/>
                    <a:pt x="0" y="1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99" name="Freeform 90"/>
            <p:cNvSpPr>
              <a:spLocks/>
            </p:cNvSpPr>
            <p:nvPr/>
          </p:nvSpPr>
          <p:spPr bwMode="auto">
            <a:xfrm>
              <a:off x="5502" y="3212"/>
              <a:ext cx="32" cy="42"/>
            </a:xfrm>
            <a:custGeom>
              <a:avLst/>
              <a:gdLst>
                <a:gd name="T0" fmla="*/ 108 w 140"/>
                <a:gd name="T1" fmla="*/ 179 h 179"/>
                <a:gd name="T2" fmla="*/ 108 w 140"/>
                <a:gd name="T3" fmla="*/ 77 h 179"/>
                <a:gd name="T4" fmla="*/ 100 w 140"/>
                <a:gd name="T5" fmla="*/ 38 h 179"/>
                <a:gd name="T6" fmla="*/ 72 w 140"/>
                <a:gd name="T7" fmla="*/ 27 h 179"/>
                <a:gd name="T8" fmla="*/ 49 w 140"/>
                <a:gd name="T9" fmla="*/ 33 h 179"/>
                <a:gd name="T10" fmla="*/ 31 w 140"/>
                <a:gd name="T11" fmla="*/ 49 h 179"/>
                <a:gd name="T12" fmla="*/ 31 w 140"/>
                <a:gd name="T13" fmla="*/ 179 h 179"/>
                <a:gd name="T14" fmla="*/ 0 w 140"/>
                <a:gd name="T15" fmla="*/ 179 h 179"/>
                <a:gd name="T16" fmla="*/ 0 w 140"/>
                <a:gd name="T17" fmla="*/ 4 h 179"/>
                <a:gd name="T18" fmla="*/ 22 w 140"/>
                <a:gd name="T19" fmla="*/ 4 h 179"/>
                <a:gd name="T20" fmla="*/ 31 w 140"/>
                <a:gd name="T21" fmla="*/ 26 h 179"/>
                <a:gd name="T22" fmla="*/ 82 w 140"/>
                <a:gd name="T23" fmla="*/ 0 h 179"/>
                <a:gd name="T24" fmla="*/ 140 w 140"/>
                <a:gd name="T25" fmla="*/ 71 h 179"/>
                <a:gd name="T26" fmla="*/ 140 w 140"/>
                <a:gd name="T27" fmla="*/ 179 h 179"/>
                <a:gd name="T28" fmla="*/ 108 w 140"/>
                <a:gd name="T2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179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6" y="45"/>
                    <a:pt x="100" y="38"/>
                  </a:cubicBezTo>
                  <a:cubicBezTo>
                    <a:pt x="94" y="30"/>
                    <a:pt x="85" y="27"/>
                    <a:pt x="72" y="27"/>
                  </a:cubicBezTo>
                  <a:cubicBezTo>
                    <a:pt x="65" y="27"/>
                    <a:pt x="57" y="29"/>
                    <a:pt x="49" y="33"/>
                  </a:cubicBezTo>
                  <a:cubicBezTo>
                    <a:pt x="42" y="37"/>
                    <a:pt x="36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2" y="4"/>
                  </a:lnTo>
                  <a:lnTo>
                    <a:pt x="31" y="26"/>
                  </a:lnTo>
                  <a:cubicBezTo>
                    <a:pt x="42" y="9"/>
                    <a:pt x="59" y="0"/>
                    <a:pt x="82" y="0"/>
                  </a:cubicBezTo>
                  <a:cubicBezTo>
                    <a:pt x="120" y="0"/>
                    <a:pt x="140" y="24"/>
                    <a:pt x="140" y="71"/>
                  </a:cubicBezTo>
                  <a:lnTo>
                    <a:pt x="140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100" name="Freeform 91"/>
            <p:cNvSpPr>
              <a:spLocks noEditPoints="1"/>
            </p:cNvSpPr>
            <p:nvPr/>
          </p:nvSpPr>
          <p:spPr bwMode="auto">
            <a:xfrm>
              <a:off x="5541" y="3192"/>
              <a:ext cx="17" cy="62"/>
            </a:xfrm>
            <a:custGeom>
              <a:avLst/>
              <a:gdLst>
                <a:gd name="T0" fmla="*/ 25 w 76"/>
                <a:gd name="T1" fmla="*/ 265 h 265"/>
                <a:gd name="T2" fmla="*/ 25 w 76"/>
                <a:gd name="T3" fmla="*/ 116 h 265"/>
                <a:gd name="T4" fmla="*/ 0 w 76"/>
                <a:gd name="T5" fmla="*/ 116 h 265"/>
                <a:gd name="T6" fmla="*/ 0 w 76"/>
                <a:gd name="T7" fmla="*/ 90 h 265"/>
                <a:gd name="T8" fmla="*/ 56 w 76"/>
                <a:gd name="T9" fmla="*/ 90 h 265"/>
                <a:gd name="T10" fmla="*/ 56 w 76"/>
                <a:gd name="T11" fmla="*/ 265 h 265"/>
                <a:gd name="T12" fmla="*/ 25 w 76"/>
                <a:gd name="T13" fmla="*/ 265 h 265"/>
                <a:gd name="T14" fmla="*/ 76 w 76"/>
                <a:gd name="T15" fmla="*/ 0 h 265"/>
                <a:gd name="T16" fmla="*/ 39 w 76"/>
                <a:gd name="T17" fmla="*/ 54 h 265"/>
                <a:gd name="T18" fmla="*/ 16 w 76"/>
                <a:gd name="T19" fmla="*/ 54 h 265"/>
                <a:gd name="T20" fmla="*/ 44 w 76"/>
                <a:gd name="T21" fmla="*/ 0 h 265"/>
                <a:gd name="T22" fmla="*/ 76 w 76"/>
                <a:gd name="T2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265">
                  <a:moveTo>
                    <a:pt x="25" y="265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5"/>
                  </a:lnTo>
                  <a:lnTo>
                    <a:pt x="25" y="265"/>
                  </a:lnTo>
                  <a:close/>
                  <a:moveTo>
                    <a:pt x="76" y="0"/>
                  </a:moveTo>
                  <a:lnTo>
                    <a:pt x="39" y="54"/>
                  </a:lnTo>
                  <a:lnTo>
                    <a:pt x="16" y="54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101" name="Freeform 92"/>
            <p:cNvSpPr>
              <a:spLocks noEditPoints="1"/>
            </p:cNvSpPr>
            <p:nvPr/>
          </p:nvSpPr>
          <p:spPr bwMode="auto">
            <a:xfrm>
              <a:off x="5585" y="3212"/>
              <a:ext cx="35" cy="43"/>
            </a:xfrm>
            <a:custGeom>
              <a:avLst/>
              <a:gdLst>
                <a:gd name="T0" fmla="*/ 109 w 151"/>
                <a:gd name="T1" fmla="*/ 159 h 183"/>
                <a:gd name="T2" fmla="*/ 51 w 151"/>
                <a:gd name="T3" fmla="*/ 183 h 183"/>
                <a:gd name="T4" fmla="*/ 15 w 151"/>
                <a:gd name="T5" fmla="*/ 168 h 183"/>
                <a:gd name="T6" fmla="*/ 0 w 151"/>
                <a:gd name="T7" fmla="*/ 130 h 183"/>
                <a:gd name="T8" fmla="*/ 24 w 151"/>
                <a:gd name="T9" fmla="*/ 85 h 183"/>
                <a:gd name="T10" fmla="*/ 83 w 151"/>
                <a:gd name="T11" fmla="*/ 67 h 183"/>
                <a:gd name="T12" fmla="*/ 106 w 151"/>
                <a:gd name="T13" fmla="*/ 71 h 183"/>
                <a:gd name="T14" fmla="*/ 68 w 151"/>
                <a:gd name="T15" fmla="*/ 28 h 183"/>
                <a:gd name="T16" fmla="*/ 23 w 151"/>
                <a:gd name="T17" fmla="*/ 44 h 183"/>
                <a:gd name="T18" fmla="*/ 9 w 151"/>
                <a:gd name="T19" fmla="*/ 18 h 183"/>
                <a:gd name="T20" fmla="*/ 34 w 151"/>
                <a:gd name="T21" fmla="*/ 5 h 183"/>
                <a:gd name="T22" fmla="*/ 64 w 151"/>
                <a:gd name="T23" fmla="*/ 0 h 183"/>
                <a:gd name="T24" fmla="*/ 120 w 151"/>
                <a:gd name="T25" fmla="*/ 18 h 183"/>
                <a:gd name="T26" fmla="*/ 137 w 151"/>
                <a:gd name="T27" fmla="*/ 73 h 183"/>
                <a:gd name="T28" fmla="*/ 137 w 151"/>
                <a:gd name="T29" fmla="*/ 136 h 183"/>
                <a:gd name="T30" fmla="*/ 151 w 151"/>
                <a:gd name="T31" fmla="*/ 167 h 183"/>
                <a:gd name="T32" fmla="*/ 151 w 151"/>
                <a:gd name="T33" fmla="*/ 183 h 183"/>
                <a:gd name="T34" fmla="*/ 122 w 151"/>
                <a:gd name="T35" fmla="*/ 177 h 183"/>
                <a:gd name="T36" fmla="*/ 109 w 151"/>
                <a:gd name="T37" fmla="*/ 159 h 183"/>
                <a:gd name="T38" fmla="*/ 106 w 151"/>
                <a:gd name="T39" fmla="*/ 93 h 183"/>
                <a:gd name="T40" fmla="*/ 85 w 151"/>
                <a:gd name="T41" fmla="*/ 90 h 183"/>
                <a:gd name="T42" fmla="*/ 46 w 151"/>
                <a:gd name="T43" fmla="*/ 102 h 183"/>
                <a:gd name="T44" fmla="*/ 31 w 151"/>
                <a:gd name="T45" fmla="*/ 131 h 183"/>
                <a:gd name="T46" fmla="*/ 64 w 151"/>
                <a:gd name="T47" fmla="*/ 158 h 183"/>
                <a:gd name="T48" fmla="*/ 106 w 151"/>
                <a:gd name="T49" fmla="*/ 136 h 183"/>
                <a:gd name="T50" fmla="*/ 106 w 151"/>
                <a:gd name="T51" fmla="*/ 9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1" h="183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8" y="183"/>
                    <a:pt x="26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7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6" y="71"/>
                  </a:cubicBezTo>
                  <a:cubicBezTo>
                    <a:pt x="106" y="42"/>
                    <a:pt x="93" y="28"/>
                    <a:pt x="68" y="28"/>
                  </a:cubicBezTo>
                  <a:cubicBezTo>
                    <a:pt x="48" y="28"/>
                    <a:pt x="33" y="33"/>
                    <a:pt x="23" y="44"/>
                  </a:cubicBezTo>
                  <a:lnTo>
                    <a:pt x="9" y="18"/>
                  </a:lnTo>
                  <a:cubicBezTo>
                    <a:pt x="15" y="13"/>
                    <a:pt x="24" y="9"/>
                    <a:pt x="34" y="5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20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4" y="158"/>
                  </a:cubicBezTo>
                  <a:cubicBezTo>
                    <a:pt x="80" y="158"/>
                    <a:pt x="94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102" name="Freeform 93"/>
            <p:cNvSpPr>
              <a:spLocks noEditPoints="1"/>
            </p:cNvSpPr>
            <p:nvPr/>
          </p:nvSpPr>
          <p:spPr bwMode="auto">
            <a:xfrm>
              <a:off x="5648" y="3198"/>
              <a:ext cx="13" cy="56"/>
            </a:xfrm>
            <a:custGeom>
              <a:avLst/>
              <a:gdLst>
                <a:gd name="T0" fmla="*/ 41 w 60"/>
                <a:gd name="T1" fmla="*/ 0 h 242"/>
                <a:gd name="T2" fmla="*/ 55 w 60"/>
                <a:gd name="T3" fmla="*/ 6 h 242"/>
                <a:gd name="T4" fmla="*/ 60 w 60"/>
                <a:gd name="T5" fmla="*/ 19 h 242"/>
                <a:gd name="T6" fmla="*/ 55 w 60"/>
                <a:gd name="T7" fmla="*/ 33 h 242"/>
                <a:gd name="T8" fmla="*/ 41 w 60"/>
                <a:gd name="T9" fmla="*/ 39 h 242"/>
                <a:gd name="T10" fmla="*/ 27 w 60"/>
                <a:gd name="T11" fmla="*/ 33 h 242"/>
                <a:gd name="T12" fmla="*/ 22 w 60"/>
                <a:gd name="T13" fmla="*/ 19 h 242"/>
                <a:gd name="T14" fmla="*/ 27 w 60"/>
                <a:gd name="T15" fmla="*/ 6 h 242"/>
                <a:gd name="T16" fmla="*/ 41 w 60"/>
                <a:gd name="T17" fmla="*/ 0 h 242"/>
                <a:gd name="T18" fmla="*/ 24 w 60"/>
                <a:gd name="T19" fmla="*/ 242 h 242"/>
                <a:gd name="T20" fmla="*/ 24 w 60"/>
                <a:gd name="T21" fmla="*/ 93 h 242"/>
                <a:gd name="T22" fmla="*/ 0 w 60"/>
                <a:gd name="T23" fmla="*/ 93 h 242"/>
                <a:gd name="T24" fmla="*/ 0 w 60"/>
                <a:gd name="T25" fmla="*/ 67 h 242"/>
                <a:gd name="T26" fmla="*/ 55 w 60"/>
                <a:gd name="T27" fmla="*/ 67 h 242"/>
                <a:gd name="T28" fmla="*/ 55 w 60"/>
                <a:gd name="T29" fmla="*/ 242 h 242"/>
                <a:gd name="T30" fmla="*/ 24 w 60"/>
                <a:gd name="T31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" h="242">
                  <a:moveTo>
                    <a:pt x="41" y="0"/>
                  </a:moveTo>
                  <a:cubicBezTo>
                    <a:pt x="46" y="0"/>
                    <a:pt x="51" y="2"/>
                    <a:pt x="55" y="6"/>
                  </a:cubicBezTo>
                  <a:cubicBezTo>
                    <a:pt x="59" y="10"/>
                    <a:pt x="60" y="14"/>
                    <a:pt x="60" y="19"/>
                  </a:cubicBezTo>
                  <a:cubicBezTo>
                    <a:pt x="60" y="25"/>
                    <a:pt x="59" y="29"/>
                    <a:pt x="55" y="33"/>
                  </a:cubicBezTo>
                  <a:cubicBezTo>
                    <a:pt x="51" y="37"/>
                    <a:pt x="46" y="39"/>
                    <a:pt x="41" y="39"/>
                  </a:cubicBezTo>
                  <a:cubicBezTo>
                    <a:pt x="36" y="39"/>
                    <a:pt x="31" y="37"/>
                    <a:pt x="27" y="33"/>
                  </a:cubicBezTo>
                  <a:cubicBezTo>
                    <a:pt x="24" y="29"/>
                    <a:pt x="22" y="25"/>
                    <a:pt x="22" y="19"/>
                  </a:cubicBezTo>
                  <a:cubicBezTo>
                    <a:pt x="22" y="14"/>
                    <a:pt x="24" y="9"/>
                    <a:pt x="27" y="6"/>
                  </a:cubicBezTo>
                  <a:cubicBezTo>
                    <a:pt x="31" y="2"/>
                    <a:pt x="36" y="0"/>
                    <a:pt x="41" y="0"/>
                  </a:cubicBezTo>
                  <a:close/>
                  <a:moveTo>
                    <a:pt x="24" y="242"/>
                  </a:moveTo>
                  <a:lnTo>
                    <a:pt x="24" y="93"/>
                  </a:lnTo>
                  <a:lnTo>
                    <a:pt x="0" y="93"/>
                  </a:lnTo>
                  <a:lnTo>
                    <a:pt x="0" y="67"/>
                  </a:lnTo>
                  <a:lnTo>
                    <a:pt x="55" y="67"/>
                  </a:lnTo>
                  <a:lnTo>
                    <a:pt x="55" y="242"/>
                  </a:lnTo>
                  <a:lnTo>
                    <a:pt x="24" y="2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103" name="Freeform 94"/>
            <p:cNvSpPr>
              <a:spLocks/>
            </p:cNvSpPr>
            <p:nvPr/>
          </p:nvSpPr>
          <p:spPr bwMode="auto">
            <a:xfrm>
              <a:off x="5670" y="3212"/>
              <a:ext cx="32" cy="42"/>
            </a:xfrm>
            <a:custGeom>
              <a:avLst/>
              <a:gdLst>
                <a:gd name="T0" fmla="*/ 109 w 140"/>
                <a:gd name="T1" fmla="*/ 179 h 179"/>
                <a:gd name="T2" fmla="*/ 109 w 140"/>
                <a:gd name="T3" fmla="*/ 77 h 179"/>
                <a:gd name="T4" fmla="*/ 100 w 140"/>
                <a:gd name="T5" fmla="*/ 38 h 179"/>
                <a:gd name="T6" fmla="*/ 72 w 140"/>
                <a:gd name="T7" fmla="*/ 27 h 179"/>
                <a:gd name="T8" fmla="*/ 49 w 140"/>
                <a:gd name="T9" fmla="*/ 33 h 179"/>
                <a:gd name="T10" fmla="*/ 31 w 140"/>
                <a:gd name="T11" fmla="*/ 49 h 179"/>
                <a:gd name="T12" fmla="*/ 31 w 140"/>
                <a:gd name="T13" fmla="*/ 179 h 179"/>
                <a:gd name="T14" fmla="*/ 0 w 140"/>
                <a:gd name="T15" fmla="*/ 179 h 179"/>
                <a:gd name="T16" fmla="*/ 0 w 140"/>
                <a:gd name="T17" fmla="*/ 4 h 179"/>
                <a:gd name="T18" fmla="*/ 22 w 140"/>
                <a:gd name="T19" fmla="*/ 4 h 179"/>
                <a:gd name="T20" fmla="*/ 31 w 140"/>
                <a:gd name="T21" fmla="*/ 26 h 179"/>
                <a:gd name="T22" fmla="*/ 82 w 140"/>
                <a:gd name="T23" fmla="*/ 0 h 179"/>
                <a:gd name="T24" fmla="*/ 140 w 140"/>
                <a:gd name="T25" fmla="*/ 71 h 179"/>
                <a:gd name="T26" fmla="*/ 140 w 140"/>
                <a:gd name="T27" fmla="*/ 179 h 179"/>
                <a:gd name="T28" fmla="*/ 109 w 140"/>
                <a:gd name="T2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179">
                  <a:moveTo>
                    <a:pt x="109" y="179"/>
                  </a:moveTo>
                  <a:lnTo>
                    <a:pt x="109" y="77"/>
                  </a:lnTo>
                  <a:cubicBezTo>
                    <a:pt x="109" y="58"/>
                    <a:pt x="106" y="45"/>
                    <a:pt x="100" y="38"/>
                  </a:cubicBezTo>
                  <a:cubicBezTo>
                    <a:pt x="94" y="30"/>
                    <a:pt x="85" y="27"/>
                    <a:pt x="72" y="27"/>
                  </a:cubicBezTo>
                  <a:cubicBezTo>
                    <a:pt x="65" y="27"/>
                    <a:pt x="57" y="29"/>
                    <a:pt x="49" y="33"/>
                  </a:cubicBezTo>
                  <a:cubicBezTo>
                    <a:pt x="42" y="37"/>
                    <a:pt x="36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2" y="4"/>
                  </a:lnTo>
                  <a:lnTo>
                    <a:pt x="31" y="26"/>
                  </a:lnTo>
                  <a:cubicBezTo>
                    <a:pt x="42" y="9"/>
                    <a:pt x="59" y="0"/>
                    <a:pt x="82" y="0"/>
                  </a:cubicBezTo>
                  <a:cubicBezTo>
                    <a:pt x="120" y="0"/>
                    <a:pt x="140" y="24"/>
                    <a:pt x="140" y="71"/>
                  </a:cubicBezTo>
                  <a:lnTo>
                    <a:pt x="140" y="179"/>
                  </a:lnTo>
                  <a:lnTo>
                    <a:pt x="109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104" name="Freeform 95"/>
            <p:cNvSpPr>
              <a:spLocks/>
            </p:cNvSpPr>
            <p:nvPr/>
          </p:nvSpPr>
          <p:spPr bwMode="auto">
            <a:xfrm>
              <a:off x="5706" y="3213"/>
              <a:ext cx="37" cy="42"/>
            </a:xfrm>
            <a:custGeom>
              <a:avLst/>
              <a:gdLst>
                <a:gd name="T0" fmla="*/ 84 w 161"/>
                <a:gd name="T1" fmla="*/ 180 h 180"/>
                <a:gd name="T2" fmla="*/ 76 w 161"/>
                <a:gd name="T3" fmla="*/ 180 h 180"/>
                <a:gd name="T4" fmla="*/ 0 w 161"/>
                <a:gd name="T5" fmla="*/ 0 h 180"/>
                <a:gd name="T6" fmla="*/ 35 w 161"/>
                <a:gd name="T7" fmla="*/ 0 h 180"/>
                <a:gd name="T8" fmla="*/ 81 w 161"/>
                <a:gd name="T9" fmla="*/ 123 h 180"/>
                <a:gd name="T10" fmla="*/ 128 w 161"/>
                <a:gd name="T11" fmla="*/ 0 h 180"/>
                <a:gd name="T12" fmla="*/ 161 w 161"/>
                <a:gd name="T13" fmla="*/ 0 h 180"/>
                <a:gd name="T14" fmla="*/ 84 w 161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1" h="18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5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105" name="Freeform 96"/>
            <p:cNvSpPr>
              <a:spLocks noEditPoints="1"/>
            </p:cNvSpPr>
            <p:nvPr/>
          </p:nvSpPr>
          <p:spPr bwMode="auto">
            <a:xfrm>
              <a:off x="5745" y="3212"/>
              <a:ext cx="37" cy="43"/>
            </a:xfrm>
            <a:custGeom>
              <a:avLst/>
              <a:gdLst>
                <a:gd name="T0" fmla="*/ 160 w 162"/>
                <a:gd name="T1" fmla="*/ 95 h 183"/>
                <a:gd name="T2" fmla="*/ 33 w 162"/>
                <a:gd name="T3" fmla="*/ 95 h 183"/>
                <a:gd name="T4" fmla="*/ 50 w 162"/>
                <a:gd name="T5" fmla="*/ 142 h 183"/>
                <a:gd name="T6" fmla="*/ 88 w 162"/>
                <a:gd name="T7" fmla="*/ 156 h 183"/>
                <a:gd name="T8" fmla="*/ 133 w 162"/>
                <a:gd name="T9" fmla="*/ 141 h 183"/>
                <a:gd name="T10" fmla="*/ 146 w 162"/>
                <a:gd name="T11" fmla="*/ 163 h 183"/>
                <a:gd name="T12" fmla="*/ 124 w 162"/>
                <a:gd name="T13" fmla="*/ 176 h 183"/>
                <a:gd name="T14" fmla="*/ 82 w 162"/>
                <a:gd name="T15" fmla="*/ 183 h 183"/>
                <a:gd name="T16" fmla="*/ 26 w 162"/>
                <a:gd name="T17" fmla="*/ 160 h 183"/>
                <a:gd name="T18" fmla="*/ 0 w 162"/>
                <a:gd name="T19" fmla="*/ 94 h 183"/>
                <a:gd name="T20" fmla="*/ 27 w 162"/>
                <a:gd name="T21" fmla="*/ 24 h 183"/>
                <a:gd name="T22" fmla="*/ 83 w 162"/>
                <a:gd name="T23" fmla="*/ 0 h 183"/>
                <a:gd name="T24" fmla="*/ 142 w 162"/>
                <a:gd name="T25" fmla="*/ 22 h 183"/>
                <a:gd name="T26" fmla="*/ 162 w 162"/>
                <a:gd name="T27" fmla="*/ 75 h 183"/>
                <a:gd name="T28" fmla="*/ 160 w 162"/>
                <a:gd name="T29" fmla="*/ 95 h 183"/>
                <a:gd name="T30" fmla="*/ 84 w 162"/>
                <a:gd name="T31" fmla="*/ 27 h 183"/>
                <a:gd name="T32" fmla="*/ 49 w 162"/>
                <a:gd name="T33" fmla="*/ 40 h 183"/>
                <a:gd name="T34" fmla="*/ 34 w 162"/>
                <a:gd name="T35" fmla="*/ 72 h 183"/>
                <a:gd name="T36" fmla="*/ 131 w 162"/>
                <a:gd name="T37" fmla="*/ 72 h 183"/>
                <a:gd name="T38" fmla="*/ 120 w 162"/>
                <a:gd name="T39" fmla="*/ 40 h 183"/>
                <a:gd name="T40" fmla="*/ 84 w 162"/>
                <a:gd name="T41" fmla="*/ 2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2" h="183">
                  <a:moveTo>
                    <a:pt x="160" y="95"/>
                  </a:moveTo>
                  <a:lnTo>
                    <a:pt x="33" y="95"/>
                  </a:lnTo>
                  <a:cubicBezTo>
                    <a:pt x="33" y="115"/>
                    <a:pt x="39" y="131"/>
                    <a:pt x="50" y="142"/>
                  </a:cubicBezTo>
                  <a:cubicBezTo>
                    <a:pt x="60" y="152"/>
                    <a:pt x="73" y="156"/>
                    <a:pt x="88" y="156"/>
                  </a:cubicBezTo>
                  <a:cubicBezTo>
                    <a:pt x="106" y="156"/>
                    <a:pt x="121" y="151"/>
                    <a:pt x="133" y="141"/>
                  </a:cubicBezTo>
                  <a:lnTo>
                    <a:pt x="146" y="163"/>
                  </a:lnTo>
                  <a:cubicBezTo>
                    <a:pt x="141" y="168"/>
                    <a:pt x="134" y="172"/>
                    <a:pt x="124" y="176"/>
                  </a:cubicBezTo>
                  <a:cubicBezTo>
                    <a:pt x="112" y="180"/>
                    <a:pt x="98" y="183"/>
                    <a:pt x="82" y="183"/>
                  </a:cubicBezTo>
                  <a:cubicBezTo>
                    <a:pt x="60" y="183"/>
                    <a:pt x="42" y="175"/>
                    <a:pt x="26" y="160"/>
                  </a:cubicBezTo>
                  <a:cubicBezTo>
                    <a:pt x="9" y="144"/>
                    <a:pt x="0" y="121"/>
                    <a:pt x="0" y="94"/>
                  </a:cubicBezTo>
                  <a:cubicBezTo>
                    <a:pt x="0" y="65"/>
                    <a:pt x="9" y="41"/>
                    <a:pt x="27" y="24"/>
                  </a:cubicBezTo>
                  <a:cubicBezTo>
                    <a:pt x="42" y="8"/>
                    <a:pt x="61" y="0"/>
                    <a:pt x="83" y="0"/>
                  </a:cubicBezTo>
                  <a:cubicBezTo>
                    <a:pt x="108" y="0"/>
                    <a:pt x="127" y="7"/>
                    <a:pt x="142" y="22"/>
                  </a:cubicBezTo>
                  <a:cubicBezTo>
                    <a:pt x="155" y="35"/>
                    <a:pt x="162" y="53"/>
                    <a:pt x="162" y="75"/>
                  </a:cubicBezTo>
                  <a:cubicBezTo>
                    <a:pt x="162" y="82"/>
                    <a:pt x="162" y="89"/>
                    <a:pt x="160" y="95"/>
                  </a:cubicBezTo>
                  <a:close/>
                  <a:moveTo>
                    <a:pt x="84" y="27"/>
                  </a:moveTo>
                  <a:cubicBezTo>
                    <a:pt x="70" y="27"/>
                    <a:pt x="59" y="31"/>
                    <a:pt x="49" y="40"/>
                  </a:cubicBezTo>
                  <a:cubicBezTo>
                    <a:pt x="40" y="49"/>
                    <a:pt x="35" y="59"/>
                    <a:pt x="34" y="72"/>
                  </a:cubicBezTo>
                  <a:lnTo>
                    <a:pt x="131" y="72"/>
                  </a:lnTo>
                  <a:cubicBezTo>
                    <a:pt x="131" y="59"/>
                    <a:pt x="127" y="49"/>
                    <a:pt x="120" y="40"/>
                  </a:cubicBezTo>
                  <a:cubicBezTo>
                    <a:pt x="111" y="31"/>
                    <a:pt x="99" y="27"/>
                    <a:pt x="84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106" name="Freeform 97"/>
            <p:cNvSpPr>
              <a:spLocks/>
            </p:cNvSpPr>
            <p:nvPr/>
          </p:nvSpPr>
          <p:spPr bwMode="auto">
            <a:xfrm>
              <a:off x="5786" y="3212"/>
              <a:ext cx="26" cy="43"/>
            </a:xfrm>
            <a:custGeom>
              <a:avLst/>
              <a:gdLst>
                <a:gd name="T0" fmla="*/ 0 w 115"/>
                <a:gd name="T1" fmla="*/ 169 h 183"/>
                <a:gd name="T2" fmla="*/ 11 w 115"/>
                <a:gd name="T3" fmla="*/ 139 h 183"/>
                <a:gd name="T4" fmla="*/ 53 w 115"/>
                <a:gd name="T5" fmla="*/ 156 h 183"/>
                <a:gd name="T6" fmla="*/ 82 w 115"/>
                <a:gd name="T7" fmla="*/ 132 h 183"/>
                <a:gd name="T8" fmla="*/ 54 w 115"/>
                <a:gd name="T9" fmla="*/ 102 h 183"/>
                <a:gd name="T10" fmla="*/ 25 w 115"/>
                <a:gd name="T11" fmla="*/ 87 h 183"/>
                <a:gd name="T12" fmla="*/ 12 w 115"/>
                <a:gd name="T13" fmla="*/ 76 h 183"/>
                <a:gd name="T14" fmla="*/ 4 w 115"/>
                <a:gd name="T15" fmla="*/ 62 h 183"/>
                <a:gd name="T16" fmla="*/ 1 w 115"/>
                <a:gd name="T17" fmla="*/ 46 h 183"/>
                <a:gd name="T18" fmla="*/ 17 w 115"/>
                <a:gd name="T19" fmla="*/ 12 h 183"/>
                <a:gd name="T20" fmla="*/ 58 w 115"/>
                <a:gd name="T21" fmla="*/ 0 h 183"/>
                <a:gd name="T22" fmla="*/ 107 w 115"/>
                <a:gd name="T23" fmla="*/ 12 h 183"/>
                <a:gd name="T24" fmla="*/ 98 w 115"/>
                <a:gd name="T25" fmla="*/ 41 h 183"/>
                <a:gd name="T26" fmla="*/ 61 w 115"/>
                <a:gd name="T27" fmla="*/ 27 h 183"/>
                <a:gd name="T28" fmla="*/ 42 w 115"/>
                <a:gd name="T29" fmla="*/ 32 h 183"/>
                <a:gd name="T30" fmla="*/ 34 w 115"/>
                <a:gd name="T31" fmla="*/ 45 h 183"/>
                <a:gd name="T32" fmla="*/ 53 w 115"/>
                <a:gd name="T33" fmla="*/ 71 h 183"/>
                <a:gd name="T34" fmla="*/ 76 w 115"/>
                <a:gd name="T35" fmla="*/ 81 h 183"/>
                <a:gd name="T36" fmla="*/ 106 w 115"/>
                <a:gd name="T37" fmla="*/ 102 h 183"/>
                <a:gd name="T38" fmla="*/ 115 w 115"/>
                <a:gd name="T39" fmla="*/ 132 h 183"/>
                <a:gd name="T40" fmla="*/ 98 w 115"/>
                <a:gd name="T41" fmla="*/ 169 h 183"/>
                <a:gd name="T42" fmla="*/ 52 w 115"/>
                <a:gd name="T43" fmla="*/ 183 h 183"/>
                <a:gd name="T44" fmla="*/ 0 w 115"/>
                <a:gd name="T45" fmla="*/ 16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5" h="183">
                  <a:moveTo>
                    <a:pt x="0" y="169"/>
                  </a:moveTo>
                  <a:lnTo>
                    <a:pt x="11" y="139"/>
                  </a:lnTo>
                  <a:cubicBezTo>
                    <a:pt x="29" y="151"/>
                    <a:pt x="43" y="156"/>
                    <a:pt x="53" y="156"/>
                  </a:cubicBezTo>
                  <a:cubicBezTo>
                    <a:pt x="73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9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7" y="21"/>
                    <a:pt x="17" y="12"/>
                  </a:cubicBezTo>
                  <a:cubicBezTo>
                    <a:pt x="28" y="4"/>
                    <a:pt x="41" y="0"/>
                    <a:pt x="58" y="0"/>
                  </a:cubicBezTo>
                  <a:cubicBezTo>
                    <a:pt x="71" y="0"/>
                    <a:pt x="87" y="4"/>
                    <a:pt x="107" y="12"/>
                  </a:cubicBezTo>
                  <a:lnTo>
                    <a:pt x="98" y="41"/>
                  </a:lnTo>
                  <a:cubicBezTo>
                    <a:pt x="86" y="31"/>
                    <a:pt x="73" y="27"/>
                    <a:pt x="61" y="27"/>
                  </a:cubicBezTo>
                  <a:cubicBezTo>
                    <a:pt x="53" y="27"/>
                    <a:pt x="47" y="28"/>
                    <a:pt x="42" y="32"/>
                  </a:cubicBezTo>
                  <a:cubicBezTo>
                    <a:pt x="37" y="35"/>
                    <a:pt x="34" y="40"/>
                    <a:pt x="34" y="45"/>
                  </a:cubicBezTo>
                  <a:cubicBezTo>
                    <a:pt x="34" y="56"/>
                    <a:pt x="41" y="65"/>
                    <a:pt x="53" y="71"/>
                  </a:cubicBezTo>
                  <a:lnTo>
                    <a:pt x="76" y="81"/>
                  </a:lnTo>
                  <a:cubicBezTo>
                    <a:pt x="89" y="87"/>
                    <a:pt x="99" y="94"/>
                    <a:pt x="106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10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7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107" name="Freeform 98"/>
            <p:cNvSpPr>
              <a:spLocks/>
            </p:cNvSpPr>
            <p:nvPr/>
          </p:nvSpPr>
          <p:spPr bwMode="auto">
            <a:xfrm>
              <a:off x="5816" y="3202"/>
              <a:ext cx="26" cy="53"/>
            </a:xfrm>
            <a:custGeom>
              <a:avLst/>
              <a:gdLst>
                <a:gd name="T0" fmla="*/ 21 w 113"/>
                <a:gd name="T1" fmla="*/ 73 h 228"/>
                <a:gd name="T2" fmla="*/ 0 w 113"/>
                <a:gd name="T3" fmla="*/ 73 h 228"/>
                <a:gd name="T4" fmla="*/ 0 w 113"/>
                <a:gd name="T5" fmla="*/ 49 h 228"/>
                <a:gd name="T6" fmla="*/ 21 w 113"/>
                <a:gd name="T7" fmla="*/ 49 h 228"/>
                <a:gd name="T8" fmla="*/ 21 w 113"/>
                <a:gd name="T9" fmla="*/ 12 h 228"/>
                <a:gd name="T10" fmla="*/ 52 w 113"/>
                <a:gd name="T11" fmla="*/ 0 h 228"/>
                <a:gd name="T12" fmla="*/ 52 w 113"/>
                <a:gd name="T13" fmla="*/ 49 h 228"/>
                <a:gd name="T14" fmla="*/ 100 w 113"/>
                <a:gd name="T15" fmla="*/ 49 h 228"/>
                <a:gd name="T16" fmla="*/ 100 w 113"/>
                <a:gd name="T17" fmla="*/ 73 h 228"/>
                <a:gd name="T18" fmla="*/ 52 w 113"/>
                <a:gd name="T19" fmla="*/ 73 h 228"/>
                <a:gd name="T20" fmla="*/ 52 w 113"/>
                <a:gd name="T21" fmla="*/ 161 h 228"/>
                <a:gd name="T22" fmla="*/ 59 w 113"/>
                <a:gd name="T23" fmla="*/ 192 h 228"/>
                <a:gd name="T24" fmla="*/ 83 w 113"/>
                <a:gd name="T25" fmla="*/ 201 h 228"/>
                <a:gd name="T26" fmla="*/ 108 w 113"/>
                <a:gd name="T27" fmla="*/ 195 h 228"/>
                <a:gd name="T28" fmla="*/ 113 w 113"/>
                <a:gd name="T29" fmla="*/ 223 h 228"/>
                <a:gd name="T30" fmla="*/ 70 w 113"/>
                <a:gd name="T31" fmla="*/ 228 h 228"/>
                <a:gd name="T32" fmla="*/ 35 w 113"/>
                <a:gd name="T33" fmla="*/ 212 h 228"/>
                <a:gd name="T34" fmla="*/ 21 w 113"/>
                <a:gd name="T35" fmla="*/ 173 h 228"/>
                <a:gd name="T36" fmla="*/ 21 w 113"/>
                <a:gd name="T37" fmla="*/ 7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3" h="228">
                  <a:moveTo>
                    <a:pt x="21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1" y="49"/>
                  </a:lnTo>
                  <a:lnTo>
                    <a:pt x="21" y="12"/>
                  </a:lnTo>
                  <a:lnTo>
                    <a:pt x="52" y="0"/>
                  </a:lnTo>
                  <a:lnTo>
                    <a:pt x="52" y="49"/>
                  </a:lnTo>
                  <a:lnTo>
                    <a:pt x="100" y="49"/>
                  </a:lnTo>
                  <a:lnTo>
                    <a:pt x="100" y="73"/>
                  </a:lnTo>
                  <a:lnTo>
                    <a:pt x="52" y="73"/>
                  </a:lnTo>
                  <a:lnTo>
                    <a:pt x="52" y="161"/>
                  </a:lnTo>
                  <a:cubicBezTo>
                    <a:pt x="52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100" y="199"/>
                    <a:pt x="108" y="195"/>
                  </a:cubicBezTo>
                  <a:lnTo>
                    <a:pt x="113" y="223"/>
                  </a:lnTo>
                  <a:cubicBezTo>
                    <a:pt x="100" y="226"/>
                    <a:pt x="86" y="228"/>
                    <a:pt x="70" y="228"/>
                  </a:cubicBezTo>
                  <a:cubicBezTo>
                    <a:pt x="56" y="228"/>
                    <a:pt x="45" y="223"/>
                    <a:pt x="35" y="212"/>
                  </a:cubicBezTo>
                  <a:cubicBezTo>
                    <a:pt x="25" y="202"/>
                    <a:pt x="21" y="189"/>
                    <a:pt x="21" y="173"/>
                  </a:cubicBezTo>
                  <a:lnTo>
                    <a:pt x="21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108" name="Freeform 99"/>
            <p:cNvSpPr>
              <a:spLocks noEditPoints="1"/>
            </p:cNvSpPr>
            <p:nvPr/>
          </p:nvSpPr>
          <p:spPr bwMode="auto">
            <a:xfrm>
              <a:off x="5845" y="3198"/>
              <a:ext cx="14" cy="56"/>
            </a:xfrm>
            <a:custGeom>
              <a:avLst/>
              <a:gdLst>
                <a:gd name="T0" fmla="*/ 42 w 61"/>
                <a:gd name="T1" fmla="*/ 0 h 242"/>
                <a:gd name="T2" fmla="*/ 55 w 61"/>
                <a:gd name="T3" fmla="*/ 6 h 242"/>
                <a:gd name="T4" fmla="*/ 61 w 61"/>
                <a:gd name="T5" fmla="*/ 19 h 242"/>
                <a:gd name="T6" fmla="*/ 55 w 61"/>
                <a:gd name="T7" fmla="*/ 33 h 242"/>
                <a:gd name="T8" fmla="*/ 42 w 61"/>
                <a:gd name="T9" fmla="*/ 39 h 242"/>
                <a:gd name="T10" fmla="*/ 28 w 61"/>
                <a:gd name="T11" fmla="*/ 33 h 242"/>
                <a:gd name="T12" fmla="*/ 22 w 61"/>
                <a:gd name="T13" fmla="*/ 19 h 242"/>
                <a:gd name="T14" fmla="*/ 28 w 61"/>
                <a:gd name="T15" fmla="*/ 6 h 242"/>
                <a:gd name="T16" fmla="*/ 42 w 61"/>
                <a:gd name="T17" fmla="*/ 0 h 242"/>
                <a:gd name="T18" fmla="*/ 24 w 61"/>
                <a:gd name="T19" fmla="*/ 242 h 242"/>
                <a:gd name="T20" fmla="*/ 24 w 61"/>
                <a:gd name="T21" fmla="*/ 93 h 242"/>
                <a:gd name="T22" fmla="*/ 0 w 61"/>
                <a:gd name="T23" fmla="*/ 93 h 242"/>
                <a:gd name="T24" fmla="*/ 0 w 61"/>
                <a:gd name="T25" fmla="*/ 67 h 242"/>
                <a:gd name="T26" fmla="*/ 56 w 61"/>
                <a:gd name="T27" fmla="*/ 67 h 242"/>
                <a:gd name="T28" fmla="*/ 56 w 61"/>
                <a:gd name="T29" fmla="*/ 242 h 242"/>
                <a:gd name="T30" fmla="*/ 24 w 61"/>
                <a:gd name="T31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1" h="242">
                  <a:moveTo>
                    <a:pt x="42" y="0"/>
                  </a:moveTo>
                  <a:cubicBezTo>
                    <a:pt x="47" y="0"/>
                    <a:pt x="51" y="2"/>
                    <a:pt x="55" y="6"/>
                  </a:cubicBezTo>
                  <a:cubicBezTo>
                    <a:pt x="59" y="10"/>
                    <a:pt x="61" y="14"/>
                    <a:pt x="61" y="19"/>
                  </a:cubicBezTo>
                  <a:cubicBezTo>
                    <a:pt x="61" y="25"/>
                    <a:pt x="59" y="29"/>
                    <a:pt x="55" y="33"/>
                  </a:cubicBezTo>
                  <a:cubicBezTo>
                    <a:pt x="51" y="37"/>
                    <a:pt x="47" y="39"/>
                    <a:pt x="42" y="39"/>
                  </a:cubicBezTo>
                  <a:cubicBezTo>
                    <a:pt x="36" y="39"/>
                    <a:pt x="32" y="37"/>
                    <a:pt x="28" y="33"/>
                  </a:cubicBezTo>
                  <a:cubicBezTo>
                    <a:pt x="24" y="29"/>
                    <a:pt x="22" y="25"/>
                    <a:pt x="22" y="19"/>
                  </a:cubicBezTo>
                  <a:cubicBezTo>
                    <a:pt x="22" y="14"/>
                    <a:pt x="24" y="9"/>
                    <a:pt x="28" y="6"/>
                  </a:cubicBezTo>
                  <a:cubicBezTo>
                    <a:pt x="32" y="2"/>
                    <a:pt x="36" y="0"/>
                    <a:pt x="42" y="0"/>
                  </a:cubicBezTo>
                  <a:close/>
                  <a:moveTo>
                    <a:pt x="24" y="242"/>
                  </a:moveTo>
                  <a:lnTo>
                    <a:pt x="24" y="93"/>
                  </a:lnTo>
                  <a:lnTo>
                    <a:pt x="0" y="93"/>
                  </a:lnTo>
                  <a:lnTo>
                    <a:pt x="0" y="67"/>
                  </a:lnTo>
                  <a:lnTo>
                    <a:pt x="56" y="67"/>
                  </a:lnTo>
                  <a:lnTo>
                    <a:pt x="56" y="242"/>
                  </a:lnTo>
                  <a:lnTo>
                    <a:pt x="24" y="2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109" name="Freeform 100"/>
            <p:cNvSpPr>
              <a:spLocks noEditPoints="1"/>
            </p:cNvSpPr>
            <p:nvPr/>
          </p:nvSpPr>
          <p:spPr bwMode="auto">
            <a:xfrm>
              <a:off x="5866" y="3192"/>
              <a:ext cx="33" cy="63"/>
            </a:xfrm>
            <a:custGeom>
              <a:avLst/>
              <a:gdLst>
                <a:gd name="T0" fmla="*/ 145 w 145"/>
                <a:gd name="T1" fmla="*/ 105 h 270"/>
                <a:gd name="T2" fmla="*/ 129 w 145"/>
                <a:gd name="T3" fmla="*/ 127 h 270"/>
                <a:gd name="T4" fmla="*/ 112 w 145"/>
                <a:gd name="T5" fmla="*/ 118 h 270"/>
                <a:gd name="T6" fmla="*/ 89 w 145"/>
                <a:gd name="T7" fmla="*/ 114 h 270"/>
                <a:gd name="T8" fmla="*/ 48 w 145"/>
                <a:gd name="T9" fmla="*/ 131 h 270"/>
                <a:gd name="T10" fmla="*/ 33 w 145"/>
                <a:gd name="T11" fmla="*/ 180 h 270"/>
                <a:gd name="T12" fmla="*/ 48 w 145"/>
                <a:gd name="T13" fmla="*/ 227 h 270"/>
                <a:gd name="T14" fmla="*/ 91 w 145"/>
                <a:gd name="T15" fmla="*/ 243 h 270"/>
                <a:gd name="T16" fmla="*/ 133 w 145"/>
                <a:gd name="T17" fmla="*/ 227 h 270"/>
                <a:gd name="T18" fmla="*/ 145 w 145"/>
                <a:gd name="T19" fmla="*/ 253 h 270"/>
                <a:gd name="T20" fmla="*/ 83 w 145"/>
                <a:gd name="T21" fmla="*/ 270 h 270"/>
                <a:gd name="T22" fmla="*/ 24 w 145"/>
                <a:gd name="T23" fmla="*/ 246 h 270"/>
                <a:gd name="T24" fmla="*/ 0 w 145"/>
                <a:gd name="T25" fmla="*/ 180 h 270"/>
                <a:gd name="T26" fmla="*/ 25 w 145"/>
                <a:gd name="T27" fmla="*/ 113 h 270"/>
                <a:gd name="T28" fmla="*/ 91 w 145"/>
                <a:gd name="T29" fmla="*/ 87 h 270"/>
                <a:gd name="T30" fmla="*/ 121 w 145"/>
                <a:gd name="T31" fmla="*/ 93 h 270"/>
                <a:gd name="T32" fmla="*/ 145 w 145"/>
                <a:gd name="T33" fmla="*/ 105 h 270"/>
                <a:gd name="T34" fmla="*/ 141 w 145"/>
                <a:gd name="T35" fmla="*/ 1 h 270"/>
                <a:gd name="T36" fmla="*/ 90 w 145"/>
                <a:gd name="T37" fmla="*/ 55 h 270"/>
                <a:gd name="T38" fmla="*/ 73 w 145"/>
                <a:gd name="T39" fmla="*/ 55 h 270"/>
                <a:gd name="T40" fmla="*/ 24 w 145"/>
                <a:gd name="T41" fmla="*/ 0 h 270"/>
                <a:gd name="T42" fmla="*/ 52 w 145"/>
                <a:gd name="T43" fmla="*/ 0 h 270"/>
                <a:gd name="T44" fmla="*/ 81 w 145"/>
                <a:gd name="T45" fmla="*/ 31 h 270"/>
                <a:gd name="T46" fmla="*/ 108 w 145"/>
                <a:gd name="T47" fmla="*/ 1 h 270"/>
                <a:gd name="T48" fmla="*/ 141 w 145"/>
                <a:gd name="T49" fmla="*/ 1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5" h="270">
                  <a:moveTo>
                    <a:pt x="145" y="105"/>
                  </a:moveTo>
                  <a:lnTo>
                    <a:pt x="129" y="127"/>
                  </a:lnTo>
                  <a:cubicBezTo>
                    <a:pt x="126" y="124"/>
                    <a:pt x="120" y="121"/>
                    <a:pt x="112" y="118"/>
                  </a:cubicBezTo>
                  <a:cubicBezTo>
                    <a:pt x="104" y="115"/>
                    <a:pt x="96" y="114"/>
                    <a:pt x="89" y="114"/>
                  </a:cubicBezTo>
                  <a:cubicBezTo>
                    <a:pt x="72" y="114"/>
                    <a:pt x="58" y="119"/>
                    <a:pt x="48" y="131"/>
                  </a:cubicBezTo>
                  <a:cubicBezTo>
                    <a:pt x="38" y="143"/>
                    <a:pt x="33" y="160"/>
                    <a:pt x="33" y="180"/>
                  </a:cubicBezTo>
                  <a:cubicBezTo>
                    <a:pt x="33" y="201"/>
                    <a:pt x="38" y="217"/>
                    <a:pt x="48" y="227"/>
                  </a:cubicBezTo>
                  <a:cubicBezTo>
                    <a:pt x="59" y="238"/>
                    <a:pt x="73" y="243"/>
                    <a:pt x="91" y="243"/>
                  </a:cubicBezTo>
                  <a:cubicBezTo>
                    <a:pt x="105" y="243"/>
                    <a:pt x="119" y="238"/>
                    <a:pt x="133" y="227"/>
                  </a:cubicBezTo>
                  <a:lnTo>
                    <a:pt x="145" y="253"/>
                  </a:lnTo>
                  <a:cubicBezTo>
                    <a:pt x="129" y="264"/>
                    <a:pt x="108" y="270"/>
                    <a:pt x="83" y="270"/>
                  </a:cubicBezTo>
                  <a:cubicBezTo>
                    <a:pt x="59" y="270"/>
                    <a:pt x="39" y="262"/>
                    <a:pt x="24" y="246"/>
                  </a:cubicBezTo>
                  <a:cubicBezTo>
                    <a:pt x="8" y="230"/>
                    <a:pt x="0" y="208"/>
                    <a:pt x="0" y="180"/>
                  </a:cubicBezTo>
                  <a:cubicBezTo>
                    <a:pt x="0" y="152"/>
                    <a:pt x="8" y="130"/>
                    <a:pt x="25" y="113"/>
                  </a:cubicBezTo>
                  <a:cubicBezTo>
                    <a:pt x="41" y="96"/>
                    <a:pt x="63" y="87"/>
                    <a:pt x="91" y="87"/>
                  </a:cubicBezTo>
                  <a:cubicBezTo>
                    <a:pt x="101" y="87"/>
                    <a:pt x="110" y="89"/>
                    <a:pt x="121" y="93"/>
                  </a:cubicBezTo>
                  <a:cubicBezTo>
                    <a:pt x="132" y="97"/>
                    <a:pt x="139" y="101"/>
                    <a:pt x="145" y="105"/>
                  </a:cubicBezTo>
                  <a:close/>
                  <a:moveTo>
                    <a:pt x="141" y="1"/>
                  </a:moveTo>
                  <a:lnTo>
                    <a:pt x="90" y="55"/>
                  </a:lnTo>
                  <a:lnTo>
                    <a:pt x="73" y="55"/>
                  </a:lnTo>
                  <a:lnTo>
                    <a:pt x="24" y="0"/>
                  </a:lnTo>
                  <a:lnTo>
                    <a:pt x="52" y="0"/>
                  </a:lnTo>
                  <a:lnTo>
                    <a:pt x="81" y="31"/>
                  </a:lnTo>
                  <a:lnTo>
                    <a:pt x="108" y="1"/>
                  </a:lnTo>
                  <a:lnTo>
                    <a:pt x="14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110" name="Freeform 101"/>
            <p:cNvSpPr>
              <a:spLocks/>
            </p:cNvSpPr>
            <p:nvPr/>
          </p:nvSpPr>
          <p:spPr bwMode="auto">
            <a:xfrm>
              <a:off x="5905" y="3212"/>
              <a:ext cx="32" cy="42"/>
            </a:xfrm>
            <a:custGeom>
              <a:avLst/>
              <a:gdLst>
                <a:gd name="T0" fmla="*/ 108 w 139"/>
                <a:gd name="T1" fmla="*/ 179 h 179"/>
                <a:gd name="T2" fmla="*/ 108 w 139"/>
                <a:gd name="T3" fmla="*/ 77 h 179"/>
                <a:gd name="T4" fmla="*/ 100 w 139"/>
                <a:gd name="T5" fmla="*/ 38 h 179"/>
                <a:gd name="T6" fmla="*/ 71 w 139"/>
                <a:gd name="T7" fmla="*/ 27 h 179"/>
                <a:gd name="T8" fmla="*/ 49 w 139"/>
                <a:gd name="T9" fmla="*/ 33 h 179"/>
                <a:gd name="T10" fmla="*/ 31 w 139"/>
                <a:gd name="T11" fmla="*/ 49 h 179"/>
                <a:gd name="T12" fmla="*/ 31 w 139"/>
                <a:gd name="T13" fmla="*/ 179 h 179"/>
                <a:gd name="T14" fmla="*/ 0 w 139"/>
                <a:gd name="T15" fmla="*/ 179 h 179"/>
                <a:gd name="T16" fmla="*/ 0 w 139"/>
                <a:gd name="T17" fmla="*/ 4 h 179"/>
                <a:gd name="T18" fmla="*/ 21 w 139"/>
                <a:gd name="T19" fmla="*/ 4 h 179"/>
                <a:gd name="T20" fmla="*/ 31 w 139"/>
                <a:gd name="T21" fmla="*/ 26 h 179"/>
                <a:gd name="T22" fmla="*/ 81 w 139"/>
                <a:gd name="T23" fmla="*/ 0 h 179"/>
                <a:gd name="T24" fmla="*/ 139 w 139"/>
                <a:gd name="T25" fmla="*/ 71 h 179"/>
                <a:gd name="T26" fmla="*/ 139 w 139"/>
                <a:gd name="T27" fmla="*/ 179 h 179"/>
                <a:gd name="T28" fmla="*/ 108 w 139"/>
                <a:gd name="T2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9" h="179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5" y="45"/>
                    <a:pt x="100" y="38"/>
                  </a:cubicBezTo>
                  <a:cubicBezTo>
                    <a:pt x="94" y="30"/>
                    <a:pt x="85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111" name="Freeform 102"/>
            <p:cNvSpPr>
              <a:spLocks noEditPoints="1"/>
            </p:cNvSpPr>
            <p:nvPr/>
          </p:nvSpPr>
          <p:spPr bwMode="auto">
            <a:xfrm>
              <a:off x="5944" y="3192"/>
              <a:ext cx="17" cy="62"/>
            </a:xfrm>
            <a:custGeom>
              <a:avLst/>
              <a:gdLst>
                <a:gd name="T0" fmla="*/ 24 w 76"/>
                <a:gd name="T1" fmla="*/ 265 h 265"/>
                <a:gd name="T2" fmla="*/ 24 w 76"/>
                <a:gd name="T3" fmla="*/ 116 h 265"/>
                <a:gd name="T4" fmla="*/ 0 w 76"/>
                <a:gd name="T5" fmla="*/ 116 h 265"/>
                <a:gd name="T6" fmla="*/ 0 w 76"/>
                <a:gd name="T7" fmla="*/ 90 h 265"/>
                <a:gd name="T8" fmla="*/ 56 w 76"/>
                <a:gd name="T9" fmla="*/ 90 h 265"/>
                <a:gd name="T10" fmla="*/ 56 w 76"/>
                <a:gd name="T11" fmla="*/ 265 h 265"/>
                <a:gd name="T12" fmla="*/ 24 w 76"/>
                <a:gd name="T13" fmla="*/ 265 h 265"/>
                <a:gd name="T14" fmla="*/ 76 w 76"/>
                <a:gd name="T15" fmla="*/ 0 h 265"/>
                <a:gd name="T16" fmla="*/ 39 w 76"/>
                <a:gd name="T17" fmla="*/ 54 h 265"/>
                <a:gd name="T18" fmla="*/ 16 w 76"/>
                <a:gd name="T19" fmla="*/ 54 h 265"/>
                <a:gd name="T20" fmla="*/ 43 w 76"/>
                <a:gd name="T21" fmla="*/ 0 h 265"/>
                <a:gd name="T22" fmla="*/ 76 w 76"/>
                <a:gd name="T2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265">
                  <a:moveTo>
                    <a:pt x="24" y="265"/>
                  </a:moveTo>
                  <a:lnTo>
                    <a:pt x="24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5"/>
                  </a:lnTo>
                  <a:lnTo>
                    <a:pt x="24" y="265"/>
                  </a:lnTo>
                  <a:close/>
                  <a:moveTo>
                    <a:pt x="76" y="0"/>
                  </a:moveTo>
                  <a:lnTo>
                    <a:pt x="39" y="54"/>
                  </a:lnTo>
                  <a:lnTo>
                    <a:pt x="16" y="54"/>
                  </a:lnTo>
                  <a:lnTo>
                    <a:pt x="43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112" name="Freeform 103"/>
            <p:cNvSpPr>
              <a:spLocks/>
            </p:cNvSpPr>
            <p:nvPr/>
          </p:nvSpPr>
          <p:spPr bwMode="auto">
            <a:xfrm>
              <a:off x="5987" y="3196"/>
              <a:ext cx="27" cy="58"/>
            </a:xfrm>
            <a:custGeom>
              <a:avLst/>
              <a:gdLst>
                <a:gd name="T0" fmla="*/ 107 w 116"/>
                <a:gd name="T1" fmla="*/ 28 h 248"/>
                <a:gd name="T2" fmla="*/ 89 w 116"/>
                <a:gd name="T3" fmla="*/ 25 h 248"/>
                <a:gd name="T4" fmla="*/ 66 w 116"/>
                <a:gd name="T5" fmla="*/ 36 h 248"/>
                <a:gd name="T6" fmla="*/ 56 w 116"/>
                <a:gd name="T7" fmla="*/ 63 h 248"/>
                <a:gd name="T8" fmla="*/ 57 w 116"/>
                <a:gd name="T9" fmla="*/ 73 h 248"/>
                <a:gd name="T10" fmla="*/ 93 w 116"/>
                <a:gd name="T11" fmla="*/ 73 h 248"/>
                <a:gd name="T12" fmla="*/ 93 w 116"/>
                <a:gd name="T13" fmla="*/ 99 h 248"/>
                <a:gd name="T14" fmla="*/ 57 w 116"/>
                <a:gd name="T15" fmla="*/ 99 h 248"/>
                <a:gd name="T16" fmla="*/ 57 w 116"/>
                <a:gd name="T17" fmla="*/ 248 h 248"/>
                <a:gd name="T18" fmla="*/ 26 w 116"/>
                <a:gd name="T19" fmla="*/ 248 h 248"/>
                <a:gd name="T20" fmla="*/ 26 w 116"/>
                <a:gd name="T21" fmla="*/ 99 h 248"/>
                <a:gd name="T22" fmla="*/ 0 w 116"/>
                <a:gd name="T23" fmla="*/ 99 h 248"/>
                <a:gd name="T24" fmla="*/ 0 w 116"/>
                <a:gd name="T25" fmla="*/ 73 h 248"/>
                <a:gd name="T26" fmla="*/ 26 w 116"/>
                <a:gd name="T27" fmla="*/ 73 h 248"/>
                <a:gd name="T28" fmla="*/ 43 w 116"/>
                <a:gd name="T29" fmla="*/ 20 h 248"/>
                <a:gd name="T30" fmla="*/ 87 w 116"/>
                <a:gd name="T31" fmla="*/ 0 h 248"/>
                <a:gd name="T32" fmla="*/ 116 w 116"/>
                <a:gd name="T33" fmla="*/ 5 h 248"/>
                <a:gd name="T34" fmla="*/ 107 w 116"/>
                <a:gd name="T35" fmla="*/ 2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6" h="248">
                  <a:moveTo>
                    <a:pt x="107" y="28"/>
                  </a:moveTo>
                  <a:cubicBezTo>
                    <a:pt x="101" y="26"/>
                    <a:pt x="95" y="25"/>
                    <a:pt x="89" y="25"/>
                  </a:cubicBezTo>
                  <a:cubicBezTo>
                    <a:pt x="80" y="25"/>
                    <a:pt x="72" y="29"/>
                    <a:pt x="66" y="36"/>
                  </a:cubicBezTo>
                  <a:cubicBezTo>
                    <a:pt x="60" y="43"/>
                    <a:pt x="56" y="52"/>
                    <a:pt x="56" y="63"/>
                  </a:cubicBezTo>
                  <a:cubicBezTo>
                    <a:pt x="56" y="66"/>
                    <a:pt x="57" y="69"/>
                    <a:pt x="57" y="73"/>
                  </a:cubicBezTo>
                  <a:lnTo>
                    <a:pt x="93" y="73"/>
                  </a:lnTo>
                  <a:lnTo>
                    <a:pt x="93" y="99"/>
                  </a:lnTo>
                  <a:lnTo>
                    <a:pt x="57" y="99"/>
                  </a:lnTo>
                  <a:lnTo>
                    <a:pt x="57" y="248"/>
                  </a:lnTo>
                  <a:lnTo>
                    <a:pt x="26" y="248"/>
                  </a:lnTo>
                  <a:lnTo>
                    <a:pt x="26" y="99"/>
                  </a:lnTo>
                  <a:lnTo>
                    <a:pt x="0" y="99"/>
                  </a:lnTo>
                  <a:lnTo>
                    <a:pt x="0" y="73"/>
                  </a:lnTo>
                  <a:lnTo>
                    <a:pt x="26" y="73"/>
                  </a:lnTo>
                  <a:cubicBezTo>
                    <a:pt x="26" y="50"/>
                    <a:pt x="32" y="32"/>
                    <a:pt x="43" y="20"/>
                  </a:cubicBezTo>
                  <a:cubicBezTo>
                    <a:pt x="54" y="7"/>
                    <a:pt x="68" y="0"/>
                    <a:pt x="87" y="0"/>
                  </a:cubicBezTo>
                  <a:cubicBezTo>
                    <a:pt x="96" y="0"/>
                    <a:pt x="105" y="2"/>
                    <a:pt x="116" y="5"/>
                  </a:cubicBezTo>
                  <a:lnTo>
                    <a:pt x="107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113" name="Freeform 104"/>
            <p:cNvSpPr>
              <a:spLocks noEditPoints="1"/>
            </p:cNvSpPr>
            <p:nvPr/>
          </p:nvSpPr>
          <p:spPr bwMode="auto">
            <a:xfrm>
              <a:off x="6014" y="3212"/>
              <a:ext cx="37" cy="43"/>
            </a:xfrm>
            <a:custGeom>
              <a:avLst/>
              <a:gdLst>
                <a:gd name="T0" fmla="*/ 0 w 159"/>
                <a:gd name="T1" fmla="*/ 91 h 183"/>
                <a:gd name="T2" fmla="*/ 22 w 159"/>
                <a:gd name="T3" fmla="*/ 25 h 183"/>
                <a:gd name="T4" fmla="*/ 80 w 159"/>
                <a:gd name="T5" fmla="*/ 0 h 183"/>
                <a:gd name="T6" fmla="*/ 139 w 159"/>
                <a:gd name="T7" fmla="*/ 24 h 183"/>
                <a:gd name="T8" fmla="*/ 159 w 159"/>
                <a:gd name="T9" fmla="*/ 91 h 183"/>
                <a:gd name="T10" fmla="*/ 138 w 159"/>
                <a:gd name="T11" fmla="*/ 158 h 183"/>
                <a:gd name="T12" fmla="*/ 80 w 159"/>
                <a:gd name="T13" fmla="*/ 183 h 183"/>
                <a:gd name="T14" fmla="*/ 21 w 159"/>
                <a:gd name="T15" fmla="*/ 158 h 183"/>
                <a:gd name="T16" fmla="*/ 0 w 159"/>
                <a:gd name="T17" fmla="*/ 91 h 183"/>
                <a:gd name="T18" fmla="*/ 33 w 159"/>
                <a:gd name="T19" fmla="*/ 91 h 183"/>
                <a:gd name="T20" fmla="*/ 80 w 159"/>
                <a:gd name="T21" fmla="*/ 157 h 183"/>
                <a:gd name="T22" fmla="*/ 114 w 159"/>
                <a:gd name="T23" fmla="*/ 140 h 183"/>
                <a:gd name="T24" fmla="*/ 127 w 159"/>
                <a:gd name="T25" fmla="*/ 91 h 183"/>
                <a:gd name="T26" fmla="*/ 80 w 159"/>
                <a:gd name="T27" fmla="*/ 26 h 183"/>
                <a:gd name="T28" fmla="*/ 46 w 159"/>
                <a:gd name="T29" fmla="*/ 43 h 183"/>
                <a:gd name="T30" fmla="*/ 33 w 159"/>
                <a:gd name="T31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183">
                  <a:moveTo>
                    <a:pt x="0" y="91"/>
                  </a:moveTo>
                  <a:cubicBezTo>
                    <a:pt x="0" y="64"/>
                    <a:pt x="8" y="42"/>
                    <a:pt x="22" y="25"/>
                  </a:cubicBezTo>
                  <a:cubicBezTo>
                    <a:pt x="37" y="9"/>
                    <a:pt x="56" y="0"/>
                    <a:pt x="80" y="0"/>
                  </a:cubicBezTo>
                  <a:cubicBezTo>
                    <a:pt x="105" y="0"/>
                    <a:pt x="125" y="8"/>
                    <a:pt x="139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19"/>
                    <a:pt x="152" y="142"/>
                    <a:pt x="138" y="158"/>
                  </a:cubicBezTo>
                  <a:cubicBezTo>
                    <a:pt x="124" y="175"/>
                    <a:pt x="104" y="183"/>
                    <a:pt x="80" y="183"/>
                  </a:cubicBezTo>
                  <a:cubicBezTo>
                    <a:pt x="55" y="183"/>
                    <a:pt x="35" y="174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9" y="157"/>
                    <a:pt x="80" y="157"/>
                  </a:cubicBezTo>
                  <a:cubicBezTo>
                    <a:pt x="95" y="157"/>
                    <a:pt x="106" y="151"/>
                    <a:pt x="114" y="140"/>
                  </a:cubicBezTo>
                  <a:cubicBezTo>
                    <a:pt x="122" y="128"/>
                    <a:pt x="127" y="112"/>
                    <a:pt x="127" y="91"/>
                  </a:cubicBezTo>
                  <a:cubicBezTo>
                    <a:pt x="127" y="48"/>
                    <a:pt x="111" y="26"/>
                    <a:pt x="80" y="26"/>
                  </a:cubicBezTo>
                  <a:cubicBezTo>
                    <a:pt x="66" y="26"/>
                    <a:pt x="54" y="32"/>
                    <a:pt x="46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114" name="Freeform 105"/>
            <p:cNvSpPr>
              <a:spLocks/>
            </p:cNvSpPr>
            <p:nvPr/>
          </p:nvSpPr>
          <p:spPr bwMode="auto">
            <a:xfrm>
              <a:off x="6057" y="3212"/>
              <a:ext cx="32" cy="42"/>
            </a:xfrm>
            <a:custGeom>
              <a:avLst/>
              <a:gdLst>
                <a:gd name="T0" fmla="*/ 108 w 139"/>
                <a:gd name="T1" fmla="*/ 179 h 179"/>
                <a:gd name="T2" fmla="*/ 108 w 139"/>
                <a:gd name="T3" fmla="*/ 77 h 179"/>
                <a:gd name="T4" fmla="*/ 100 w 139"/>
                <a:gd name="T5" fmla="*/ 38 h 179"/>
                <a:gd name="T6" fmla="*/ 71 w 139"/>
                <a:gd name="T7" fmla="*/ 27 h 179"/>
                <a:gd name="T8" fmla="*/ 49 w 139"/>
                <a:gd name="T9" fmla="*/ 33 h 179"/>
                <a:gd name="T10" fmla="*/ 31 w 139"/>
                <a:gd name="T11" fmla="*/ 49 h 179"/>
                <a:gd name="T12" fmla="*/ 31 w 139"/>
                <a:gd name="T13" fmla="*/ 179 h 179"/>
                <a:gd name="T14" fmla="*/ 0 w 139"/>
                <a:gd name="T15" fmla="*/ 179 h 179"/>
                <a:gd name="T16" fmla="*/ 0 w 139"/>
                <a:gd name="T17" fmla="*/ 4 h 179"/>
                <a:gd name="T18" fmla="*/ 21 w 139"/>
                <a:gd name="T19" fmla="*/ 4 h 179"/>
                <a:gd name="T20" fmla="*/ 31 w 139"/>
                <a:gd name="T21" fmla="*/ 26 h 179"/>
                <a:gd name="T22" fmla="*/ 81 w 139"/>
                <a:gd name="T23" fmla="*/ 0 h 179"/>
                <a:gd name="T24" fmla="*/ 139 w 139"/>
                <a:gd name="T25" fmla="*/ 71 h 179"/>
                <a:gd name="T26" fmla="*/ 139 w 139"/>
                <a:gd name="T27" fmla="*/ 179 h 179"/>
                <a:gd name="T28" fmla="*/ 108 w 139"/>
                <a:gd name="T2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9" h="179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5" y="45"/>
                    <a:pt x="100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115" name="Freeform 106"/>
            <p:cNvSpPr>
              <a:spLocks noEditPoints="1"/>
            </p:cNvSpPr>
            <p:nvPr/>
          </p:nvSpPr>
          <p:spPr bwMode="auto">
            <a:xfrm>
              <a:off x="6096" y="3196"/>
              <a:ext cx="35" cy="59"/>
            </a:xfrm>
            <a:custGeom>
              <a:avLst/>
              <a:gdLst>
                <a:gd name="T0" fmla="*/ 122 w 153"/>
                <a:gd name="T1" fmla="*/ 248 h 252"/>
                <a:gd name="T2" fmla="*/ 122 w 153"/>
                <a:gd name="T3" fmla="*/ 235 h 252"/>
                <a:gd name="T4" fmla="*/ 74 w 153"/>
                <a:gd name="T5" fmla="*/ 252 h 252"/>
                <a:gd name="T6" fmla="*/ 21 w 153"/>
                <a:gd name="T7" fmla="*/ 228 h 252"/>
                <a:gd name="T8" fmla="*/ 0 w 153"/>
                <a:gd name="T9" fmla="*/ 165 h 252"/>
                <a:gd name="T10" fmla="*/ 24 w 153"/>
                <a:gd name="T11" fmla="*/ 97 h 252"/>
                <a:gd name="T12" fmla="*/ 80 w 153"/>
                <a:gd name="T13" fmla="*/ 69 h 252"/>
                <a:gd name="T14" fmla="*/ 122 w 153"/>
                <a:gd name="T15" fmla="*/ 82 h 252"/>
                <a:gd name="T16" fmla="*/ 122 w 153"/>
                <a:gd name="T17" fmla="*/ 0 h 252"/>
                <a:gd name="T18" fmla="*/ 153 w 153"/>
                <a:gd name="T19" fmla="*/ 0 h 252"/>
                <a:gd name="T20" fmla="*/ 153 w 153"/>
                <a:gd name="T21" fmla="*/ 248 h 252"/>
                <a:gd name="T22" fmla="*/ 122 w 153"/>
                <a:gd name="T23" fmla="*/ 248 h 252"/>
                <a:gd name="T24" fmla="*/ 122 w 153"/>
                <a:gd name="T25" fmla="*/ 113 h 252"/>
                <a:gd name="T26" fmla="*/ 89 w 153"/>
                <a:gd name="T27" fmla="*/ 96 h 252"/>
                <a:gd name="T28" fmla="*/ 49 w 153"/>
                <a:gd name="T29" fmla="*/ 114 h 252"/>
                <a:gd name="T30" fmla="*/ 33 w 153"/>
                <a:gd name="T31" fmla="*/ 162 h 252"/>
                <a:gd name="T32" fmla="*/ 91 w 153"/>
                <a:gd name="T33" fmla="*/ 225 h 252"/>
                <a:gd name="T34" fmla="*/ 109 w 153"/>
                <a:gd name="T35" fmla="*/ 221 h 252"/>
                <a:gd name="T36" fmla="*/ 122 w 153"/>
                <a:gd name="T37" fmla="*/ 211 h 252"/>
                <a:gd name="T38" fmla="*/ 122 w 153"/>
                <a:gd name="T39" fmla="*/ 113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3" h="252">
                  <a:moveTo>
                    <a:pt x="122" y="248"/>
                  </a:moveTo>
                  <a:lnTo>
                    <a:pt x="122" y="235"/>
                  </a:lnTo>
                  <a:cubicBezTo>
                    <a:pt x="111" y="246"/>
                    <a:pt x="95" y="252"/>
                    <a:pt x="74" y="252"/>
                  </a:cubicBezTo>
                  <a:cubicBezTo>
                    <a:pt x="52" y="252"/>
                    <a:pt x="34" y="244"/>
                    <a:pt x="21" y="228"/>
                  </a:cubicBezTo>
                  <a:cubicBezTo>
                    <a:pt x="7" y="212"/>
                    <a:pt x="0" y="191"/>
                    <a:pt x="0" y="165"/>
                  </a:cubicBezTo>
                  <a:cubicBezTo>
                    <a:pt x="0" y="138"/>
                    <a:pt x="8" y="116"/>
                    <a:pt x="24" y="97"/>
                  </a:cubicBezTo>
                  <a:cubicBezTo>
                    <a:pt x="40" y="79"/>
                    <a:pt x="58" y="69"/>
                    <a:pt x="80" y="69"/>
                  </a:cubicBezTo>
                  <a:cubicBezTo>
                    <a:pt x="98" y="69"/>
                    <a:pt x="112" y="74"/>
                    <a:pt x="122" y="82"/>
                  </a:cubicBezTo>
                  <a:lnTo>
                    <a:pt x="122" y="0"/>
                  </a:lnTo>
                  <a:lnTo>
                    <a:pt x="153" y="0"/>
                  </a:lnTo>
                  <a:lnTo>
                    <a:pt x="153" y="248"/>
                  </a:lnTo>
                  <a:lnTo>
                    <a:pt x="122" y="248"/>
                  </a:lnTo>
                  <a:close/>
                  <a:moveTo>
                    <a:pt x="122" y="113"/>
                  </a:moveTo>
                  <a:cubicBezTo>
                    <a:pt x="114" y="101"/>
                    <a:pt x="103" y="96"/>
                    <a:pt x="89" y="96"/>
                  </a:cubicBezTo>
                  <a:cubicBezTo>
                    <a:pt x="73" y="96"/>
                    <a:pt x="59" y="102"/>
                    <a:pt x="49" y="114"/>
                  </a:cubicBezTo>
                  <a:cubicBezTo>
                    <a:pt x="38" y="127"/>
                    <a:pt x="33" y="143"/>
                    <a:pt x="33" y="162"/>
                  </a:cubicBezTo>
                  <a:cubicBezTo>
                    <a:pt x="33" y="204"/>
                    <a:pt x="52" y="225"/>
                    <a:pt x="91" y="225"/>
                  </a:cubicBezTo>
                  <a:cubicBezTo>
                    <a:pt x="96" y="225"/>
                    <a:pt x="102" y="224"/>
                    <a:pt x="109" y="221"/>
                  </a:cubicBezTo>
                  <a:cubicBezTo>
                    <a:pt x="116" y="218"/>
                    <a:pt x="120" y="214"/>
                    <a:pt x="122" y="211"/>
                  </a:cubicBezTo>
                  <a:lnTo>
                    <a:pt x="122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116" name="Freeform 107"/>
            <p:cNvSpPr>
              <a:spLocks/>
            </p:cNvSpPr>
            <p:nvPr/>
          </p:nvSpPr>
          <p:spPr bwMode="auto">
            <a:xfrm>
              <a:off x="6135" y="3213"/>
              <a:ext cx="37" cy="57"/>
            </a:xfrm>
            <a:custGeom>
              <a:avLst/>
              <a:gdLst>
                <a:gd name="T0" fmla="*/ 87 w 162"/>
                <a:gd name="T1" fmla="*/ 205 h 244"/>
                <a:gd name="T2" fmla="*/ 62 w 162"/>
                <a:gd name="T3" fmla="*/ 233 h 244"/>
                <a:gd name="T4" fmla="*/ 18 w 162"/>
                <a:gd name="T5" fmla="*/ 244 h 244"/>
                <a:gd name="T6" fmla="*/ 18 w 162"/>
                <a:gd name="T7" fmla="*/ 216 h 244"/>
                <a:gd name="T8" fmla="*/ 52 w 162"/>
                <a:gd name="T9" fmla="*/ 207 h 244"/>
                <a:gd name="T10" fmla="*/ 66 w 162"/>
                <a:gd name="T11" fmla="*/ 185 h 244"/>
                <a:gd name="T12" fmla="*/ 61 w 162"/>
                <a:gd name="T13" fmla="*/ 157 h 244"/>
                <a:gd name="T14" fmla="*/ 47 w 162"/>
                <a:gd name="T15" fmla="*/ 122 h 244"/>
                <a:gd name="T16" fmla="*/ 0 w 162"/>
                <a:gd name="T17" fmla="*/ 0 h 244"/>
                <a:gd name="T18" fmla="*/ 32 w 162"/>
                <a:gd name="T19" fmla="*/ 0 h 244"/>
                <a:gd name="T20" fmla="*/ 83 w 162"/>
                <a:gd name="T21" fmla="*/ 136 h 244"/>
                <a:gd name="T22" fmla="*/ 130 w 162"/>
                <a:gd name="T23" fmla="*/ 0 h 244"/>
                <a:gd name="T24" fmla="*/ 162 w 162"/>
                <a:gd name="T25" fmla="*/ 0 h 244"/>
                <a:gd name="T26" fmla="*/ 87 w 162"/>
                <a:gd name="T27" fmla="*/ 205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2" h="244">
                  <a:moveTo>
                    <a:pt x="87" y="205"/>
                  </a:moveTo>
                  <a:cubicBezTo>
                    <a:pt x="83" y="216"/>
                    <a:pt x="75" y="226"/>
                    <a:pt x="62" y="233"/>
                  </a:cubicBezTo>
                  <a:cubicBezTo>
                    <a:pt x="49" y="241"/>
                    <a:pt x="34" y="244"/>
                    <a:pt x="18" y="244"/>
                  </a:cubicBezTo>
                  <a:lnTo>
                    <a:pt x="18" y="216"/>
                  </a:lnTo>
                  <a:cubicBezTo>
                    <a:pt x="31" y="216"/>
                    <a:pt x="42" y="213"/>
                    <a:pt x="52" y="207"/>
                  </a:cubicBezTo>
                  <a:cubicBezTo>
                    <a:pt x="61" y="201"/>
                    <a:pt x="66" y="194"/>
                    <a:pt x="66" y="185"/>
                  </a:cubicBezTo>
                  <a:cubicBezTo>
                    <a:pt x="66" y="176"/>
                    <a:pt x="64" y="166"/>
                    <a:pt x="61" y="157"/>
                  </a:cubicBezTo>
                  <a:cubicBezTo>
                    <a:pt x="57" y="147"/>
                    <a:pt x="53" y="136"/>
                    <a:pt x="47" y="122"/>
                  </a:cubicBezTo>
                  <a:lnTo>
                    <a:pt x="0" y="0"/>
                  </a:lnTo>
                  <a:lnTo>
                    <a:pt x="32" y="0"/>
                  </a:lnTo>
                  <a:lnTo>
                    <a:pt x="83" y="136"/>
                  </a:lnTo>
                  <a:lnTo>
                    <a:pt x="130" y="0"/>
                  </a:lnTo>
                  <a:lnTo>
                    <a:pt x="162" y="0"/>
                  </a:lnTo>
                  <a:lnTo>
                    <a:pt x="87" y="2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117" name="Freeform 108"/>
            <p:cNvSpPr>
              <a:spLocks noEditPoints="1"/>
            </p:cNvSpPr>
            <p:nvPr/>
          </p:nvSpPr>
          <p:spPr bwMode="auto">
            <a:xfrm>
              <a:off x="4856" y="3292"/>
              <a:ext cx="46" cy="58"/>
            </a:xfrm>
            <a:custGeom>
              <a:avLst/>
              <a:gdLst>
                <a:gd name="T0" fmla="*/ 0 w 201"/>
                <a:gd name="T1" fmla="*/ 122 h 249"/>
                <a:gd name="T2" fmla="*/ 26 w 201"/>
                <a:gd name="T3" fmla="*/ 35 h 249"/>
                <a:gd name="T4" fmla="*/ 97 w 201"/>
                <a:gd name="T5" fmla="*/ 0 h 249"/>
                <a:gd name="T6" fmla="*/ 174 w 201"/>
                <a:gd name="T7" fmla="*/ 32 h 249"/>
                <a:gd name="T8" fmla="*/ 201 w 201"/>
                <a:gd name="T9" fmla="*/ 122 h 249"/>
                <a:gd name="T10" fmla="*/ 174 w 201"/>
                <a:gd name="T11" fmla="*/ 215 h 249"/>
                <a:gd name="T12" fmla="*/ 97 w 201"/>
                <a:gd name="T13" fmla="*/ 249 h 249"/>
                <a:gd name="T14" fmla="*/ 26 w 201"/>
                <a:gd name="T15" fmla="*/ 213 h 249"/>
                <a:gd name="T16" fmla="*/ 0 w 201"/>
                <a:gd name="T17" fmla="*/ 122 h 249"/>
                <a:gd name="T18" fmla="*/ 35 w 201"/>
                <a:gd name="T19" fmla="*/ 122 h 249"/>
                <a:gd name="T20" fmla="*/ 51 w 201"/>
                <a:gd name="T21" fmla="*/ 191 h 249"/>
                <a:gd name="T22" fmla="*/ 97 w 201"/>
                <a:gd name="T23" fmla="*/ 219 h 249"/>
                <a:gd name="T24" fmla="*/ 148 w 201"/>
                <a:gd name="T25" fmla="*/ 194 h 249"/>
                <a:gd name="T26" fmla="*/ 166 w 201"/>
                <a:gd name="T27" fmla="*/ 122 h 249"/>
                <a:gd name="T28" fmla="*/ 97 w 201"/>
                <a:gd name="T29" fmla="*/ 29 h 249"/>
                <a:gd name="T30" fmla="*/ 51 w 201"/>
                <a:gd name="T31" fmla="*/ 54 h 249"/>
                <a:gd name="T32" fmla="*/ 35 w 201"/>
                <a:gd name="T33" fmla="*/ 122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1" h="249">
                  <a:moveTo>
                    <a:pt x="0" y="122"/>
                  </a:moveTo>
                  <a:cubicBezTo>
                    <a:pt x="0" y="87"/>
                    <a:pt x="9" y="58"/>
                    <a:pt x="26" y="35"/>
                  </a:cubicBezTo>
                  <a:cubicBezTo>
                    <a:pt x="44" y="11"/>
                    <a:pt x="67" y="0"/>
                    <a:pt x="97" y="0"/>
                  </a:cubicBezTo>
                  <a:cubicBezTo>
                    <a:pt x="131" y="0"/>
                    <a:pt x="156" y="10"/>
                    <a:pt x="174" y="32"/>
                  </a:cubicBezTo>
                  <a:cubicBezTo>
                    <a:pt x="192" y="54"/>
                    <a:pt x="201" y="84"/>
                    <a:pt x="201" y="122"/>
                  </a:cubicBezTo>
                  <a:cubicBezTo>
                    <a:pt x="201" y="162"/>
                    <a:pt x="192" y="193"/>
                    <a:pt x="174" y="215"/>
                  </a:cubicBezTo>
                  <a:cubicBezTo>
                    <a:pt x="156" y="237"/>
                    <a:pt x="130" y="249"/>
                    <a:pt x="97" y="249"/>
                  </a:cubicBezTo>
                  <a:cubicBezTo>
                    <a:pt x="67" y="249"/>
                    <a:pt x="43" y="237"/>
                    <a:pt x="26" y="213"/>
                  </a:cubicBezTo>
                  <a:cubicBezTo>
                    <a:pt x="9" y="190"/>
                    <a:pt x="0" y="159"/>
                    <a:pt x="0" y="122"/>
                  </a:cubicBezTo>
                  <a:close/>
                  <a:moveTo>
                    <a:pt x="35" y="122"/>
                  </a:moveTo>
                  <a:cubicBezTo>
                    <a:pt x="35" y="150"/>
                    <a:pt x="40" y="173"/>
                    <a:pt x="51" y="191"/>
                  </a:cubicBezTo>
                  <a:cubicBezTo>
                    <a:pt x="62" y="210"/>
                    <a:pt x="77" y="219"/>
                    <a:pt x="97" y="219"/>
                  </a:cubicBezTo>
                  <a:cubicBezTo>
                    <a:pt x="119" y="219"/>
                    <a:pt x="137" y="211"/>
                    <a:pt x="148" y="194"/>
                  </a:cubicBezTo>
                  <a:cubicBezTo>
                    <a:pt x="160" y="177"/>
                    <a:pt x="166" y="153"/>
                    <a:pt x="166" y="122"/>
                  </a:cubicBezTo>
                  <a:cubicBezTo>
                    <a:pt x="166" y="60"/>
                    <a:pt x="143" y="29"/>
                    <a:pt x="97" y="29"/>
                  </a:cubicBezTo>
                  <a:cubicBezTo>
                    <a:pt x="77" y="29"/>
                    <a:pt x="61" y="38"/>
                    <a:pt x="51" y="54"/>
                  </a:cubicBezTo>
                  <a:cubicBezTo>
                    <a:pt x="40" y="71"/>
                    <a:pt x="35" y="94"/>
                    <a:pt x="35" y="1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118" name="Freeform 109"/>
            <p:cNvSpPr>
              <a:spLocks noEditPoints="1"/>
            </p:cNvSpPr>
            <p:nvPr/>
          </p:nvSpPr>
          <p:spPr bwMode="auto">
            <a:xfrm>
              <a:off x="4910" y="3307"/>
              <a:ext cx="35" cy="58"/>
            </a:xfrm>
            <a:custGeom>
              <a:avLst/>
              <a:gdLst>
                <a:gd name="T0" fmla="*/ 31 w 153"/>
                <a:gd name="T1" fmla="*/ 170 h 248"/>
                <a:gd name="T2" fmla="*/ 31 w 153"/>
                <a:gd name="T3" fmla="*/ 248 h 248"/>
                <a:gd name="T4" fmla="*/ 0 w 153"/>
                <a:gd name="T5" fmla="*/ 248 h 248"/>
                <a:gd name="T6" fmla="*/ 0 w 153"/>
                <a:gd name="T7" fmla="*/ 4 h 248"/>
                <a:gd name="T8" fmla="*/ 31 w 153"/>
                <a:gd name="T9" fmla="*/ 4 h 248"/>
                <a:gd name="T10" fmla="*/ 31 w 153"/>
                <a:gd name="T11" fmla="*/ 18 h 248"/>
                <a:gd name="T12" fmla="*/ 74 w 153"/>
                <a:gd name="T13" fmla="*/ 0 h 248"/>
                <a:gd name="T14" fmla="*/ 132 w 153"/>
                <a:gd name="T15" fmla="*/ 24 h 248"/>
                <a:gd name="T16" fmla="*/ 153 w 153"/>
                <a:gd name="T17" fmla="*/ 92 h 248"/>
                <a:gd name="T18" fmla="*/ 132 w 153"/>
                <a:gd name="T19" fmla="*/ 157 h 248"/>
                <a:gd name="T20" fmla="*/ 71 w 153"/>
                <a:gd name="T21" fmla="*/ 183 h 248"/>
                <a:gd name="T22" fmla="*/ 47 w 153"/>
                <a:gd name="T23" fmla="*/ 179 h 248"/>
                <a:gd name="T24" fmla="*/ 31 w 153"/>
                <a:gd name="T25" fmla="*/ 170 h 248"/>
                <a:gd name="T26" fmla="*/ 31 w 153"/>
                <a:gd name="T27" fmla="*/ 42 h 248"/>
                <a:gd name="T28" fmla="*/ 31 w 153"/>
                <a:gd name="T29" fmla="*/ 144 h 248"/>
                <a:gd name="T30" fmla="*/ 44 w 153"/>
                <a:gd name="T31" fmla="*/ 153 h 248"/>
                <a:gd name="T32" fmla="*/ 62 w 153"/>
                <a:gd name="T33" fmla="*/ 157 h 248"/>
                <a:gd name="T34" fmla="*/ 120 w 153"/>
                <a:gd name="T35" fmla="*/ 91 h 248"/>
                <a:gd name="T36" fmla="*/ 106 w 153"/>
                <a:gd name="T37" fmla="*/ 42 h 248"/>
                <a:gd name="T38" fmla="*/ 62 w 153"/>
                <a:gd name="T39" fmla="*/ 27 h 248"/>
                <a:gd name="T40" fmla="*/ 46 w 153"/>
                <a:gd name="T41" fmla="*/ 31 h 248"/>
                <a:gd name="T42" fmla="*/ 31 w 153"/>
                <a:gd name="T43" fmla="*/ 42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248">
                  <a:moveTo>
                    <a:pt x="31" y="170"/>
                  </a:moveTo>
                  <a:lnTo>
                    <a:pt x="31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18"/>
                  </a:lnTo>
                  <a:cubicBezTo>
                    <a:pt x="43" y="6"/>
                    <a:pt x="57" y="0"/>
                    <a:pt x="74" y="0"/>
                  </a:cubicBezTo>
                  <a:cubicBezTo>
                    <a:pt x="99" y="0"/>
                    <a:pt x="118" y="8"/>
                    <a:pt x="132" y="24"/>
                  </a:cubicBezTo>
                  <a:cubicBezTo>
                    <a:pt x="146" y="39"/>
                    <a:pt x="153" y="62"/>
                    <a:pt x="153" y="92"/>
                  </a:cubicBezTo>
                  <a:cubicBezTo>
                    <a:pt x="153" y="119"/>
                    <a:pt x="146" y="141"/>
                    <a:pt x="132" y="157"/>
                  </a:cubicBezTo>
                  <a:cubicBezTo>
                    <a:pt x="118" y="174"/>
                    <a:pt x="98" y="183"/>
                    <a:pt x="71" y="183"/>
                  </a:cubicBezTo>
                  <a:cubicBezTo>
                    <a:pt x="64" y="183"/>
                    <a:pt x="56" y="181"/>
                    <a:pt x="47" y="179"/>
                  </a:cubicBezTo>
                  <a:cubicBezTo>
                    <a:pt x="39" y="176"/>
                    <a:pt x="33" y="173"/>
                    <a:pt x="31" y="170"/>
                  </a:cubicBezTo>
                  <a:close/>
                  <a:moveTo>
                    <a:pt x="31" y="42"/>
                  </a:moveTo>
                  <a:lnTo>
                    <a:pt x="31" y="144"/>
                  </a:lnTo>
                  <a:cubicBezTo>
                    <a:pt x="33" y="147"/>
                    <a:pt x="37" y="150"/>
                    <a:pt x="44" y="153"/>
                  </a:cubicBezTo>
                  <a:cubicBezTo>
                    <a:pt x="50" y="155"/>
                    <a:pt x="56" y="157"/>
                    <a:pt x="62" y="157"/>
                  </a:cubicBezTo>
                  <a:cubicBezTo>
                    <a:pt x="101" y="157"/>
                    <a:pt x="120" y="135"/>
                    <a:pt x="120" y="91"/>
                  </a:cubicBezTo>
                  <a:cubicBezTo>
                    <a:pt x="120" y="69"/>
                    <a:pt x="116" y="52"/>
                    <a:pt x="106" y="42"/>
                  </a:cubicBezTo>
                  <a:cubicBezTo>
                    <a:pt x="97" y="32"/>
                    <a:pt x="83" y="27"/>
                    <a:pt x="62" y="27"/>
                  </a:cubicBezTo>
                  <a:cubicBezTo>
                    <a:pt x="58" y="27"/>
                    <a:pt x="53" y="28"/>
                    <a:pt x="46" y="31"/>
                  </a:cubicBezTo>
                  <a:cubicBezTo>
                    <a:pt x="40" y="34"/>
                    <a:pt x="35" y="38"/>
                    <a:pt x="31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119" name="Freeform 110"/>
            <p:cNvSpPr>
              <a:spLocks noEditPoints="1"/>
            </p:cNvSpPr>
            <p:nvPr/>
          </p:nvSpPr>
          <p:spPr bwMode="auto">
            <a:xfrm>
              <a:off x="4949" y="3307"/>
              <a:ext cx="38" cy="43"/>
            </a:xfrm>
            <a:custGeom>
              <a:avLst/>
              <a:gdLst>
                <a:gd name="T0" fmla="*/ 159 w 162"/>
                <a:gd name="T1" fmla="*/ 95 h 183"/>
                <a:gd name="T2" fmla="*/ 33 w 162"/>
                <a:gd name="T3" fmla="*/ 95 h 183"/>
                <a:gd name="T4" fmla="*/ 50 w 162"/>
                <a:gd name="T5" fmla="*/ 142 h 183"/>
                <a:gd name="T6" fmla="*/ 88 w 162"/>
                <a:gd name="T7" fmla="*/ 157 h 183"/>
                <a:gd name="T8" fmla="*/ 133 w 162"/>
                <a:gd name="T9" fmla="*/ 141 h 183"/>
                <a:gd name="T10" fmla="*/ 146 w 162"/>
                <a:gd name="T11" fmla="*/ 163 h 183"/>
                <a:gd name="T12" fmla="*/ 124 w 162"/>
                <a:gd name="T13" fmla="*/ 176 h 183"/>
                <a:gd name="T14" fmla="*/ 82 w 162"/>
                <a:gd name="T15" fmla="*/ 183 h 183"/>
                <a:gd name="T16" fmla="*/ 26 w 162"/>
                <a:gd name="T17" fmla="*/ 160 h 183"/>
                <a:gd name="T18" fmla="*/ 0 w 162"/>
                <a:gd name="T19" fmla="*/ 94 h 183"/>
                <a:gd name="T20" fmla="*/ 26 w 162"/>
                <a:gd name="T21" fmla="*/ 24 h 183"/>
                <a:gd name="T22" fmla="*/ 82 w 162"/>
                <a:gd name="T23" fmla="*/ 0 h 183"/>
                <a:gd name="T24" fmla="*/ 141 w 162"/>
                <a:gd name="T25" fmla="*/ 22 h 183"/>
                <a:gd name="T26" fmla="*/ 162 w 162"/>
                <a:gd name="T27" fmla="*/ 76 h 183"/>
                <a:gd name="T28" fmla="*/ 159 w 162"/>
                <a:gd name="T29" fmla="*/ 95 h 183"/>
                <a:gd name="T30" fmla="*/ 84 w 162"/>
                <a:gd name="T31" fmla="*/ 27 h 183"/>
                <a:gd name="T32" fmla="*/ 49 w 162"/>
                <a:gd name="T33" fmla="*/ 40 h 183"/>
                <a:gd name="T34" fmla="*/ 33 w 162"/>
                <a:gd name="T35" fmla="*/ 72 h 183"/>
                <a:gd name="T36" fmla="*/ 131 w 162"/>
                <a:gd name="T37" fmla="*/ 72 h 183"/>
                <a:gd name="T38" fmla="*/ 119 w 162"/>
                <a:gd name="T39" fmla="*/ 40 h 183"/>
                <a:gd name="T40" fmla="*/ 84 w 162"/>
                <a:gd name="T41" fmla="*/ 2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2" h="183">
                  <a:moveTo>
                    <a:pt x="159" y="95"/>
                  </a:moveTo>
                  <a:lnTo>
                    <a:pt x="33" y="95"/>
                  </a:lnTo>
                  <a:cubicBezTo>
                    <a:pt x="33" y="115"/>
                    <a:pt x="38" y="131"/>
                    <a:pt x="50" y="142"/>
                  </a:cubicBezTo>
                  <a:cubicBezTo>
                    <a:pt x="60" y="152"/>
                    <a:pt x="72" y="157"/>
                    <a:pt x="88" y="157"/>
                  </a:cubicBezTo>
                  <a:cubicBezTo>
                    <a:pt x="106" y="157"/>
                    <a:pt x="121" y="151"/>
                    <a:pt x="133" y="141"/>
                  </a:cubicBezTo>
                  <a:lnTo>
                    <a:pt x="146" y="163"/>
                  </a:lnTo>
                  <a:cubicBezTo>
                    <a:pt x="141" y="168"/>
                    <a:pt x="134" y="172"/>
                    <a:pt x="124" y="176"/>
                  </a:cubicBezTo>
                  <a:cubicBezTo>
                    <a:pt x="111" y="181"/>
                    <a:pt x="97" y="183"/>
                    <a:pt x="82" y="183"/>
                  </a:cubicBezTo>
                  <a:cubicBezTo>
                    <a:pt x="60" y="183"/>
                    <a:pt x="41" y="175"/>
                    <a:pt x="26" y="160"/>
                  </a:cubicBezTo>
                  <a:cubicBezTo>
                    <a:pt x="8" y="144"/>
                    <a:pt x="0" y="122"/>
                    <a:pt x="0" y="94"/>
                  </a:cubicBezTo>
                  <a:cubicBezTo>
                    <a:pt x="0" y="65"/>
                    <a:pt x="9" y="41"/>
                    <a:pt x="26" y="24"/>
                  </a:cubicBezTo>
                  <a:cubicBezTo>
                    <a:pt x="42" y="8"/>
                    <a:pt x="61" y="0"/>
                    <a:pt x="82" y="0"/>
                  </a:cubicBezTo>
                  <a:cubicBezTo>
                    <a:pt x="107" y="0"/>
                    <a:pt x="127" y="7"/>
                    <a:pt x="141" y="22"/>
                  </a:cubicBezTo>
                  <a:cubicBezTo>
                    <a:pt x="155" y="35"/>
                    <a:pt x="162" y="53"/>
                    <a:pt x="162" y="76"/>
                  </a:cubicBezTo>
                  <a:cubicBezTo>
                    <a:pt x="162" y="83"/>
                    <a:pt x="161" y="89"/>
                    <a:pt x="159" y="95"/>
                  </a:cubicBezTo>
                  <a:close/>
                  <a:moveTo>
                    <a:pt x="84" y="27"/>
                  </a:moveTo>
                  <a:cubicBezTo>
                    <a:pt x="70" y="27"/>
                    <a:pt x="58" y="31"/>
                    <a:pt x="49" y="40"/>
                  </a:cubicBezTo>
                  <a:cubicBezTo>
                    <a:pt x="40" y="49"/>
                    <a:pt x="35" y="59"/>
                    <a:pt x="33" y="72"/>
                  </a:cubicBezTo>
                  <a:lnTo>
                    <a:pt x="131" y="72"/>
                  </a:lnTo>
                  <a:cubicBezTo>
                    <a:pt x="131" y="59"/>
                    <a:pt x="127" y="49"/>
                    <a:pt x="119" y="40"/>
                  </a:cubicBezTo>
                  <a:cubicBezTo>
                    <a:pt x="110" y="31"/>
                    <a:pt x="99" y="27"/>
                    <a:pt x="84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120" name="Freeform 111"/>
            <p:cNvSpPr>
              <a:spLocks/>
            </p:cNvSpPr>
            <p:nvPr/>
          </p:nvSpPr>
          <p:spPr bwMode="auto">
            <a:xfrm>
              <a:off x="4994" y="3307"/>
              <a:ext cx="24" cy="42"/>
            </a:xfrm>
            <a:custGeom>
              <a:avLst/>
              <a:gdLst>
                <a:gd name="T0" fmla="*/ 93 w 106"/>
                <a:gd name="T1" fmla="*/ 34 h 180"/>
                <a:gd name="T2" fmla="*/ 73 w 106"/>
                <a:gd name="T3" fmla="*/ 27 h 180"/>
                <a:gd name="T4" fmla="*/ 44 w 106"/>
                <a:gd name="T5" fmla="*/ 42 h 180"/>
                <a:gd name="T6" fmla="*/ 31 w 106"/>
                <a:gd name="T7" fmla="*/ 79 h 180"/>
                <a:gd name="T8" fmla="*/ 31 w 106"/>
                <a:gd name="T9" fmla="*/ 180 h 180"/>
                <a:gd name="T10" fmla="*/ 0 w 106"/>
                <a:gd name="T11" fmla="*/ 180 h 180"/>
                <a:gd name="T12" fmla="*/ 0 w 106"/>
                <a:gd name="T13" fmla="*/ 4 h 180"/>
                <a:gd name="T14" fmla="*/ 31 w 106"/>
                <a:gd name="T15" fmla="*/ 4 h 180"/>
                <a:gd name="T16" fmla="*/ 31 w 106"/>
                <a:gd name="T17" fmla="*/ 32 h 180"/>
                <a:gd name="T18" fmla="*/ 82 w 106"/>
                <a:gd name="T19" fmla="*/ 0 h 180"/>
                <a:gd name="T20" fmla="*/ 106 w 106"/>
                <a:gd name="T21" fmla="*/ 3 h 180"/>
                <a:gd name="T22" fmla="*/ 93 w 106"/>
                <a:gd name="T23" fmla="*/ 3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80">
                  <a:moveTo>
                    <a:pt x="93" y="34"/>
                  </a:moveTo>
                  <a:cubicBezTo>
                    <a:pt x="87" y="29"/>
                    <a:pt x="80" y="27"/>
                    <a:pt x="73" y="27"/>
                  </a:cubicBezTo>
                  <a:cubicBezTo>
                    <a:pt x="62" y="27"/>
                    <a:pt x="52" y="32"/>
                    <a:pt x="44" y="42"/>
                  </a:cubicBezTo>
                  <a:cubicBezTo>
                    <a:pt x="36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3" y="11"/>
                    <a:pt x="60" y="0"/>
                    <a:pt x="82" y="0"/>
                  </a:cubicBezTo>
                  <a:cubicBezTo>
                    <a:pt x="88" y="0"/>
                    <a:pt x="96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121" name="Freeform 112"/>
            <p:cNvSpPr>
              <a:spLocks noEditPoints="1"/>
            </p:cNvSpPr>
            <p:nvPr/>
          </p:nvSpPr>
          <p:spPr bwMode="auto">
            <a:xfrm>
              <a:off x="5021" y="3307"/>
              <a:ext cx="34" cy="43"/>
            </a:xfrm>
            <a:custGeom>
              <a:avLst/>
              <a:gdLst>
                <a:gd name="T0" fmla="*/ 109 w 151"/>
                <a:gd name="T1" fmla="*/ 159 h 183"/>
                <a:gd name="T2" fmla="*/ 51 w 151"/>
                <a:gd name="T3" fmla="*/ 183 h 183"/>
                <a:gd name="T4" fmla="*/ 16 w 151"/>
                <a:gd name="T5" fmla="*/ 168 h 183"/>
                <a:gd name="T6" fmla="*/ 0 w 151"/>
                <a:gd name="T7" fmla="*/ 130 h 183"/>
                <a:gd name="T8" fmla="*/ 24 w 151"/>
                <a:gd name="T9" fmla="*/ 85 h 183"/>
                <a:gd name="T10" fmla="*/ 83 w 151"/>
                <a:gd name="T11" fmla="*/ 67 h 183"/>
                <a:gd name="T12" fmla="*/ 106 w 151"/>
                <a:gd name="T13" fmla="*/ 71 h 183"/>
                <a:gd name="T14" fmla="*/ 68 w 151"/>
                <a:gd name="T15" fmla="*/ 28 h 183"/>
                <a:gd name="T16" fmla="*/ 23 w 151"/>
                <a:gd name="T17" fmla="*/ 44 h 183"/>
                <a:gd name="T18" fmla="*/ 10 w 151"/>
                <a:gd name="T19" fmla="*/ 18 h 183"/>
                <a:gd name="T20" fmla="*/ 34 w 151"/>
                <a:gd name="T21" fmla="*/ 6 h 183"/>
                <a:gd name="T22" fmla="*/ 64 w 151"/>
                <a:gd name="T23" fmla="*/ 0 h 183"/>
                <a:gd name="T24" fmla="*/ 120 w 151"/>
                <a:gd name="T25" fmla="*/ 18 h 183"/>
                <a:gd name="T26" fmla="*/ 137 w 151"/>
                <a:gd name="T27" fmla="*/ 73 h 183"/>
                <a:gd name="T28" fmla="*/ 137 w 151"/>
                <a:gd name="T29" fmla="*/ 136 h 183"/>
                <a:gd name="T30" fmla="*/ 151 w 151"/>
                <a:gd name="T31" fmla="*/ 167 h 183"/>
                <a:gd name="T32" fmla="*/ 151 w 151"/>
                <a:gd name="T33" fmla="*/ 183 h 183"/>
                <a:gd name="T34" fmla="*/ 122 w 151"/>
                <a:gd name="T35" fmla="*/ 177 h 183"/>
                <a:gd name="T36" fmla="*/ 109 w 151"/>
                <a:gd name="T37" fmla="*/ 159 h 183"/>
                <a:gd name="T38" fmla="*/ 106 w 151"/>
                <a:gd name="T39" fmla="*/ 93 h 183"/>
                <a:gd name="T40" fmla="*/ 85 w 151"/>
                <a:gd name="T41" fmla="*/ 90 h 183"/>
                <a:gd name="T42" fmla="*/ 47 w 151"/>
                <a:gd name="T43" fmla="*/ 102 h 183"/>
                <a:gd name="T44" fmla="*/ 32 w 151"/>
                <a:gd name="T45" fmla="*/ 131 h 183"/>
                <a:gd name="T46" fmla="*/ 64 w 151"/>
                <a:gd name="T47" fmla="*/ 158 h 183"/>
                <a:gd name="T48" fmla="*/ 106 w 151"/>
                <a:gd name="T49" fmla="*/ 136 h 183"/>
                <a:gd name="T50" fmla="*/ 106 w 151"/>
                <a:gd name="T51" fmla="*/ 9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1" h="183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8" y="183"/>
                    <a:pt x="26" y="178"/>
                    <a:pt x="16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8" y="68"/>
                    <a:pt x="106" y="71"/>
                  </a:cubicBezTo>
                  <a:cubicBezTo>
                    <a:pt x="106" y="43"/>
                    <a:pt x="93" y="28"/>
                    <a:pt x="68" y="28"/>
                  </a:cubicBezTo>
                  <a:cubicBezTo>
                    <a:pt x="48" y="28"/>
                    <a:pt x="33" y="34"/>
                    <a:pt x="23" y="44"/>
                  </a:cubicBezTo>
                  <a:lnTo>
                    <a:pt x="10" y="18"/>
                  </a:lnTo>
                  <a:cubicBezTo>
                    <a:pt x="16" y="13"/>
                    <a:pt x="24" y="9"/>
                    <a:pt x="34" y="6"/>
                  </a:cubicBezTo>
                  <a:cubicBezTo>
                    <a:pt x="45" y="2"/>
                    <a:pt x="55" y="0"/>
                    <a:pt x="64" y="0"/>
                  </a:cubicBezTo>
                  <a:cubicBezTo>
                    <a:pt x="90" y="0"/>
                    <a:pt x="108" y="6"/>
                    <a:pt x="120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2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9" y="181"/>
                    <a:pt x="122" y="177"/>
                  </a:cubicBezTo>
                  <a:cubicBezTo>
                    <a:pt x="116" y="174"/>
                    <a:pt x="112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7" y="102"/>
                  </a:cubicBezTo>
                  <a:cubicBezTo>
                    <a:pt x="37" y="110"/>
                    <a:pt x="32" y="120"/>
                    <a:pt x="32" y="131"/>
                  </a:cubicBezTo>
                  <a:cubicBezTo>
                    <a:pt x="32" y="149"/>
                    <a:pt x="42" y="158"/>
                    <a:pt x="64" y="158"/>
                  </a:cubicBezTo>
                  <a:cubicBezTo>
                    <a:pt x="80" y="158"/>
                    <a:pt x="94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122" name="Freeform 113"/>
            <p:cNvSpPr>
              <a:spLocks noEditPoints="1"/>
            </p:cNvSpPr>
            <p:nvPr/>
          </p:nvSpPr>
          <p:spPr bwMode="auto">
            <a:xfrm>
              <a:off x="5060" y="3287"/>
              <a:ext cx="34" cy="63"/>
            </a:xfrm>
            <a:custGeom>
              <a:avLst/>
              <a:gdLst>
                <a:gd name="T0" fmla="*/ 144 w 145"/>
                <a:gd name="T1" fmla="*/ 105 h 270"/>
                <a:gd name="T2" fmla="*/ 128 w 145"/>
                <a:gd name="T3" fmla="*/ 127 h 270"/>
                <a:gd name="T4" fmla="*/ 112 w 145"/>
                <a:gd name="T5" fmla="*/ 118 h 270"/>
                <a:gd name="T6" fmla="*/ 88 w 145"/>
                <a:gd name="T7" fmla="*/ 114 h 270"/>
                <a:gd name="T8" fmla="*/ 47 w 145"/>
                <a:gd name="T9" fmla="*/ 131 h 270"/>
                <a:gd name="T10" fmla="*/ 32 w 145"/>
                <a:gd name="T11" fmla="*/ 180 h 270"/>
                <a:gd name="T12" fmla="*/ 48 w 145"/>
                <a:gd name="T13" fmla="*/ 227 h 270"/>
                <a:gd name="T14" fmla="*/ 90 w 145"/>
                <a:gd name="T15" fmla="*/ 244 h 270"/>
                <a:gd name="T16" fmla="*/ 132 w 145"/>
                <a:gd name="T17" fmla="*/ 227 h 270"/>
                <a:gd name="T18" fmla="*/ 145 w 145"/>
                <a:gd name="T19" fmla="*/ 254 h 270"/>
                <a:gd name="T20" fmla="*/ 83 w 145"/>
                <a:gd name="T21" fmla="*/ 270 h 270"/>
                <a:gd name="T22" fmla="*/ 23 w 145"/>
                <a:gd name="T23" fmla="*/ 246 h 270"/>
                <a:gd name="T24" fmla="*/ 0 w 145"/>
                <a:gd name="T25" fmla="*/ 180 h 270"/>
                <a:gd name="T26" fmla="*/ 24 w 145"/>
                <a:gd name="T27" fmla="*/ 113 h 270"/>
                <a:gd name="T28" fmla="*/ 91 w 145"/>
                <a:gd name="T29" fmla="*/ 87 h 270"/>
                <a:gd name="T30" fmla="*/ 120 w 145"/>
                <a:gd name="T31" fmla="*/ 93 h 270"/>
                <a:gd name="T32" fmla="*/ 144 w 145"/>
                <a:gd name="T33" fmla="*/ 105 h 270"/>
                <a:gd name="T34" fmla="*/ 140 w 145"/>
                <a:gd name="T35" fmla="*/ 1 h 270"/>
                <a:gd name="T36" fmla="*/ 90 w 145"/>
                <a:gd name="T37" fmla="*/ 56 h 270"/>
                <a:gd name="T38" fmla="*/ 72 w 145"/>
                <a:gd name="T39" fmla="*/ 56 h 270"/>
                <a:gd name="T40" fmla="*/ 23 w 145"/>
                <a:gd name="T41" fmla="*/ 0 h 270"/>
                <a:gd name="T42" fmla="*/ 52 w 145"/>
                <a:gd name="T43" fmla="*/ 0 h 270"/>
                <a:gd name="T44" fmla="*/ 81 w 145"/>
                <a:gd name="T45" fmla="*/ 32 h 270"/>
                <a:gd name="T46" fmla="*/ 108 w 145"/>
                <a:gd name="T47" fmla="*/ 1 h 270"/>
                <a:gd name="T48" fmla="*/ 140 w 145"/>
                <a:gd name="T49" fmla="*/ 1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5" h="270">
                  <a:moveTo>
                    <a:pt x="144" y="105"/>
                  </a:moveTo>
                  <a:lnTo>
                    <a:pt x="128" y="127"/>
                  </a:lnTo>
                  <a:cubicBezTo>
                    <a:pt x="125" y="124"/>
                    <a:pt x="120" y="121"/>
                    <a:pt x="112" y="118"/>
                  </a:cubicBezTo>
                  <a:cubicBezTo>
                    <a:pt x="103" y="115"/>
                    <a:pt x="96" y="114"/>
                    <a:pt x="88" y="114"/>
                  </a:cubicBezTo>
                  <a:cubicBezTo>
                    <a:pt x="71" y="114"/>
                    <a:pt x="57" y="120"/>
                    <a:pt x="47" y="131"/>
                  </a:cubicBezTo>
                  <a:cubicBezTo>
                    <a:pt x="37" y="143"/>
                    <a:pt x="32" y="160"/>
                    <a:pt x="32" y="180"/>
                  </a:cubicBezTo>
                  <a:cubicBezTo>
                    <a:pt x="32" y="201"/>
                    <a:pt x="38" y="217"/>
                    <a:pt x="48" y="227"/>
                  </a:cubicBezTo>
                  <a:cubicBezTo>
                    <a:pt x="58" y="238"/>
                    <a:pt x="72" y="244"/>
                    <a:pt x="90" y="244"/>
                  </a:cubicBezTo>
                  <a:cubicBezTo>
                    <a:pt x="104" y="244"/>
                    <a:pt x="118" y="238"/>
                    <a:pt x="132" y="227"/>
                  </a:cubicBezTo>
                  <a:lnTo>
                    <a:pt x="145" y="254"/>
                  </a:lnTo>
                  <a:cubicBezTo>
                    <a:pt x="128" y="264"/>
                    <a:pt x="107" y="270"/>
                    <a:pt x="83" y="270"/>
                  </a:cubicBezTo>
                  <a:cubicBezTo>
                    <a:pt x="59" y="270"/>
                    <a:pt x="39" y="262"/>
                    <a:pt x="23" y="246"/>
                  </a:cubicBezTo>
                  <a:cubicBezTo>
                    <a:pt x="7" y="230"/>
                    <a:pt x="0" y="208"/>
                    <a:pt x="0" y="180"/>
                  </a:cubicBezTo>
                  <a:cubicBezTo>
                    <a:pt x="0" y="152"/>
                    <a:pt x="8" y="130"/>
                    <a:pt x="24" y="113"/>
                  </a:cubicBezTo>
                  <a:cubicBezTo>
                    <a:pt x="40" y="96"/>
                    <a:pt x="63" y="87"/>
                    <a:pt x="91" y="87"/>
                  </a:cubicBezTo>
                  <a:cubicBezTo>
                    <a:pt x="100" y="87"/>
                    <a:pt x="110" y="89"/>
                    <a:pt x="120" y="93"/>
                  </a:cubicBezTo>
                  <a:cubicBezTo>
                    <a:pt x="131" y="97"/>
                    <a:pt x="139" y="101"/>
                    <a:pt x="144" y="105"/>
                  </a:cubicBezTo>
                  <a:close/>
                  <a:moveTo>
                    <a:pt x="140" y="1"/>
                  </a:moveTo>
                  <a:lnTo>
                    <a:pt x="90" y="56"/>
                  </a:lnTo>
                  <a:lnTo>
                    <a:pt x="72" y="56"/>
                  </a:lnTo>
                  <a:lnTo>
                    <a:pt x="23" y="0"/>
                  </a:lnTo>
                  <a:lnTo>
                    <a:pt x="52" y="0"/>
                  </a:lnTo>
                  <a:lnTo>
                    <a:pt x="81" y="32"/>
                  </a:lnTo>
                  <a:lnTo>
                    <a:pt x="108" y="1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123" name="Freeform 114"/>
            <p:cNvSpPr>
              <a:spLocks/>
            </p:cNvSpPr>
            <p:nvPr/>
          </p:nvSpPr>
          <p:spPr bwMode="auto">
            <a:xfrm>
              <a:off x="5101" y="3307"/>
              <a:ext cx="32" cy="42"/>
            </a:xfrm>
            <a:custGeom>
              <a:avLst/>
              <a:gdLst>
                <a:gd name="T0" fmla="*/ 108 w 139"/>
                <a:gd name="T1" fmla="*/ 180 h 180"/>
                <a:gd name="T2" fmla="*/ 108 w 139"/>
                <a:gd name="T3" fmla="*/ 77 h 180"/>
                <a:gd name="T4" fmla="*/ 99 w 139"/>
                <a:gd name="T5" fmla="*/ 38 h 180"/>
                <a:gd name="T6" fmla="*/ 71 w 139"/>
                <a:gd name="T7" fmla="*/ 27 h 180"/>
                <a:gd name="T8" fmla="*/ 49 w 139"/>
                <a:gd name="T9" fmla="*/ 33 h 180"/>
                <a:gd name="T10" fmla="*/ 31 w 139"/>
                <a:gd name="T11" fmla="*/ 49 h 180"/>
                <a:gd name="T12" fmla="*/ 31 w 139"/>
                <a:gd name="T13" fmla="*/ 180 h 180"/>
                <a:gd name="T14" fmla="*/ 0 w 139"/>
                <a:gd name="T15" fmla="*/ 180 h 180"/>
                <a:gd name="T16" fmla="*/ 0 w 139"/>
                <a:gd name="T17" fmla="*/ 4 h 180"/>
                <a:gd name="T18" fmla="*/ 21 w 139"/>
                <a:gd name="T19" fmla="*/ 4 h 180"/>
                <a:gd name="T20" fmla="*/ 31 w 139"/>
                <a:gd name="T21" fmla="*/ 26 h 180"/>
                <a:gd name="T22" fmla="*/ 81 w 139"/>
                <a:gd name="T23" fmla="*/ 0 h 180"/>
                <a:gd name="T24" fmla="*/ 139 w 139"/>
                <a:gd name="T25" fmla="*/ 71 h 180"/>
                <a:gd name="T26" fmla="*/ 139 w 139"/>
                <a:gd name="T27" fmla="*/ 180 h 180"/>
                <a:gd name="T28" fmla="*/ 108 w 139"/>
                <a:gd name="T2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9" h="180">
                  <a:moveTo>
                    <a:pt x="108" y="180"/>
                  </a:moveTo>
                  <a:lnTo>
                    <a:pt x="108" y="77"/>
                  </a:lnTo>
                  <a:cubicBezTo>
                    <a:pt x="108" y="59"/>
                    <a:pt x="105" y="45"/>
                    <a:pt x="99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80"/>
                  </a:lnTo>
                  <a:lnTo>
                    <a:pt x="108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124" name="Freeform 115"/>
            <p:cNvSpPr>
              <a:spLocks noEditPoints="1"/>
            </p:cNvSpPr>
            <p:nvPr/>
          </p:nvSpPr>
          <p:spPr bwMode="auto">
            <a:xfrm>
              <a:off x="5140" y="3287"/>
              <a:ext cx="18" cy="62"/>
            </a:xfrm>
            <a:custGeom>
              <a:avLst/>
              <a:gdLst>
                <a:gd name="T0" fmla="*/ 25 w 76"/>
                <a:gd name="T1" fmla="*/ 266 h 266"/>
                <a:gd name="T2" fmla="*/ 25 w 76"/>
                <a:gd name="T3" fmla="*/ 116 h 266"/>
                <a:gd name="T4" fmla="*/ 0 w 76"/>
                <a:gd name="T5" fmla="*/ 116 h 266"/>
                <a:gd name="T6" fmla="*/ 0 w 76"/>
                <a:gd name="T7" fmla="*/ 90 h 266"/>
                <a:gd name="T8" fmla="*/ 56 w 76"/>
                <a:gd name="T9" fmla="*/ 90 h 266"/>
                <a:gd name="T10" fmla="*/ 56 w 76"/>
                <a:gd name="T11" fmla="*/ 266 h 266"/>
                <a:gd name="T12" fmla="*/ 25 w 76"/>
                <a:gd name="T13" fmla="*/ 266 h 266"/>
                <a:gd name="T14" fmla="*/ 76 w 76"/>
                <a:gd name="T15" fmla="*/ 0 h 266"/>
                <a:gd name="T16" fmla="*/ 39 w 76"/>
                <a:gd name="T17" fmla="*/ 55 h 266"/>
                <a:gd name="T18" fmla="*/ 16 w 76"/>
                <a:gd name="T19" fmla="*/ 55 h 266"/>
                <a:gd name="T20" fmla="*/ 44 w 76"/>
                <a:gd name="T21" fmla="*/ 0 h 266"/>
                <a:gd name="T22" fmla="*/ 76 w 76"/>
                <a:gd name="T23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266">
                  <a:moveTo>
                    <a:pt x="25" y="266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6"/>
                  </a:lnTo>
                  <a:lnTo>
                    <a:pt x="25" y="266"/>
                  </a:lnTo>
                  <a:close/>
                  <a:moveTo>
                    <a:pt x="76" y="0"/>
                  </a:moveTo>
                  <a:lnTo>
                    <a:pt x="39" y="55"/>
                  </a:lnTo>
                  <a:lnTo>
                    <a:pt x="16" y="55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125" name="Freeform 116"/>
            <p:cNvSpPr>
              <a:spLocks noEditPoints="1"/>
            </p:cNvSpPr>
            <p:nvPr/>
          </p:nvSpPr>
          <p:spPr bwMode="auto">
            <a:xfrm>
              <a:off x="5187" y="3307"/>
              <a:ext cx="35" cy="58"/>
            </a:xfrm>
            <a:custGeom>
              <a:avLst/>
              <a:gdLst>
                <a:gd name="T0" fmla="*/ 31 w 153"/>
                <a:gd name="T1" fmla="*/ 170 h 248"/>
                <a:gd name="T2" fmla="*/ 31 w 153"/>
                <a:gd name="T3" fmla="*/ 248 h 248"/>
                <a:gd name="T4" fmla="*/ 0 w 153"/>
                <a:gd name="T5" fmla="*/ 248 h 248"/>
                <a:gd name="T6" fmla="*/ 0 w 153"/>
                <a:gd name="T7" fmla="*/ 4 h 248"/>
                <a:gd name="T8" fmla="*/ 31 w 153"/>
                <a:gd name="T9" fmla="*/ 4 h 248"/>
                <a:gd name="T10" fmla="*/ 31 w 153"/>
                <a:gd name="T11" fmla="*/ 18 h 248"/>
                <a:gd name="T12" fmla="*/ 74 w 153"/>
                <a:gd name="T13" fmla="*/ 0 h 248"/>
                <a:gd name="T14" fmla="*/ 132 w 153"/>
                <a:gd name="T15" fmla="*/ 24 h 248"/>
                <a:gd name="T16" fmla="*/ 153 w 153"/>
                <a:gd name="T17" fmla="*/ 92 h 248"/>
                <a:gd name="T18" fmla="*/ 132 w 153"/>
                <a:gd name="T19" fmla="*/ 157 h 248"/>
                <a:gd name="T20" fmla="*/ 71 w 153"/>
                <a:gd name="T21" fmla="*/ 183 h 248"/>
                <a:gd name="T22" fmla="*/ 47 w 153"/>
                <a:gd name="T23" fmla="*/ 179 h 248"/>
                <a:gd name="T24" fmla="*/ 31 w 153"/>
                <a:gd name="T25" fmla="*/ 170 h 248"/>
                <a:gd name="T26" fmla="*/ 31 w 153"/>
                <a:gd name="T27" fmla="*/ 42 h 248"/>
                <a:gd name="T28" fmla="*/ 31 w 153"/>
                <a:gd name="T29" fmla="*/ 144 h 248"/>
                <a:gd name="T30" fmla="*/ 43 w 153"/>
                <a:gd name="T31" fmla="*/ 153 h 248"/>
                <a:gd name="T32" fmla="*/ 62 w 153"/>
                <a:gd name="T33" fmla="*/ 157 h 248"/>
                <a:gd name="T34" fmla="*/ 120 w 153"/>
                <a:gd name="T35" fmla="*/ 91 h 248"/>
                <a:gd name="T36" fmla="*/ 106 w 153"/>
                <a:gd name="T37" fmla="*/ 42 h 248"/>
                <a:gd name="T38" fmla="*/ 62 w 153"/>
                <a:gd name="T39" fmla="*/ 27 h 248"/>
                <a:gd name="T40" fmla="*/ 46 w 153"/>
                <a:gd name="T41" fmla="*/ 31 h 248"/>
                <a:gd name="T42" fmla="*/ 31 w 153"/>
                <a:gd name="T43" fmla="*/ 42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248">
                  <a:moveTo>
                    <a:pt x="31" y="170"/>
                  </a:moveTo>
                  <a:lnTo>
                    <a:pt x="31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18"/>
                  </a:lnTo>
                  <a:cubicBezTo>
                    <a:pt x="43" y="6"/>
                    <a:pt x="57" y="0"/>
                    <a:pt x="74" y="0"/>
                  </a:cubicBezTo>
                  <a:cubicBezTo>
                    <a:pt x="99" y="0"/>
                    <a:pt x="118" y="8"/>
                    <a:pt x="132" y="24"/>
                  </a:cubicBezTo>
                  <a:cubicBezTo>
                    <a:pt x="146" y="39"/>
                    <a:pt x="153" y="62"/>
                    <a:pt x="153" y="92"/>
                  </a:cubicBezTo>
                  <a:cubicBezTo>
                    <a:pt x="153" y="119"/>
                    <a:pt x="146" y="141"/>
                    <a:pt x="132" y="157"/>
                  </a:cubicBezTo>
                  <a:cubicBezTo>
                    <a:pt x="118" y="174"/>
                    <a:pt x="98" y="183"/>
                    <a:pt x="71" y="183"/>
                  </a:cubicBezTo>
                  <a:cubicBezTo>
                    <a:pt x="64" y="183"/>
                    <a:pt x="56" y="181"/>
                    <a:pt x="47" y="179"/>
                  </a:cubicBezTo>
                  <a:cubicBezTo>
                    <a:pt x="39" y="176"/>
                    <a:pt x="33" y="173"/>
                    <a:pt x="31" y="170"/>
                  </a:cubicBezTo>
                  <a:close/>
                  <a:moveTo>
                    <a:pt x="31" y="42"/>
                  </a:moveTo>
                  <a:lnTo>
                    <a:pt x="31" y="144"/>
                  </a:lnTo>
                  <a:cubicBezTo>
                    <a:pt x="33" y="147"/>
                    <a:pt x="37" y="150"/>
                    <a:pt x="43" y="153"/>
                  </a:cubicBezTo>
                  <a:cubicBezTo>
                    <a:pt x="50" y="155"/>
                    <a:pt x="56" y="157"/>
                    <a:pt x="62" y="157"/>
                  </a:cubicBezTo>
                  <a:cubicBezTo>
                    <a:pt x="101" y="157"/>
                    <a:pt x="120" y="135"/>
                    <a:pt x="120" y="91"/>
                  </a:cubicBezTo>
                  <a:cubicBezTo>
                    <a:pt x="120" y="69"/>
                    <a:pt x="115" y="52"/>
                    <a:pt x="106" y="42"/>
                  </a:cubicBezTo>
                  <a:cubicBezTo>
                    <a:pt x="97" y="32"/>
                    <a:pt x="82" y="27"/>
                    <a:pt x="62" y="27"/>
                  </a:cubicBezTo>
                  <a:cubicBezTo>
                    <a:pt x="58" y="27"/>
                    <a:pt x="52" y="28"/>
                    <a:pt x="46" y="31"/>
                  </a:cubicBezTo>
                  <a:cubicBezTo>
                    <a:pt x="40" y="34"/>
                    <a:pt x="35" y="38"/>
                    <a:pt x="31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126" name="Freeform 117"/>
            <p:cNvSpPr>
              <a:spLocks/>
            </p:cNvSpPr>
            <p:nvPr/>
          </p:nvSpPr>
          <p:spPr bwMode="auto">
            <a:xfrm>
              <a:off x="5230" y="3307"/>
              <a:ext cx="24" cy="42"/>
            </a:xfrm>
            <a:custGeom>
              <a:avLst/>
              <a:gdLst>
                <a:gd name="T0" fmla="*/ 93 w 106"/>
                <a:gd name="T1" fmla="*/ 34 h 180"/>
                <a:gd name="T2" fmla="*/ 72 w 106"/>
                <a:gd name="T3" fmla="*/ 27 h 180"/>
                <a:gd name="T4" fmla="*/ 43 w 106"/>
                <a:gd name="T5" fmla="*/ 42 h 180"/>
                <a:gd name="T6" fmla="*/ 31 w 106"/>
                <a:gd name="T7" fmla="*/ 79 h 180"/>
                <a:gd name="T8" fmla="*/ 31 w 106"/>
                <a:gd name="T9" fmla="*/ 180 h 180"/>
                <a:gd name="T10" fmla="*/ 0 w 106"/>
                <a:gd name="T11" fmla="*/ 180 h 180"/>
                <a:gd name="T12" fmla="*/ 0 w 106"/>
                <a:gd name="T13" fmla="*/ 4 h 180"/>
                <a:gd name="T14" fmla="*/ 31 w 106"/>
                <a:gd name="T15" fmla="*/ 4 h 180"/>
                <a:gd name="T16" fmla="*/ 31 w 106"/>
                <a:gd name="T17" fmla="*/ 32 h 180"/>
                <a:gd name="T18" fmla="*/ 81 w 106"/>
                <a:gd name="T19" fmla="*/ 0 h 180"/>
                <a:gd name="T20" fmla="*/ 106 w 106"/>
                <a:gd name="T21" fmla="*/ 3 h 180"/>
                <a:gd name="T22" fmla="*/ 93 w 106"/>
                <a:gd name="T23" fmla="*/ 3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8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1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127" name="Freeform 118"/>
            <p:cNvSpPr>
              <a:spLocks noEditPoints="1"/>
            </p:cNvSpPr>
            <p:nvPr/>
          </p:nvSpPr>
          <p:spPr bwMode="auto">
            <a:xfrm>
              <a:off x="5256" y="3307"/>
              <a:ext cx="37" cy="43"/>
            </a:xfrm>
            <a:custGeom>
              <a:avLst/>
              <a:gdLst>
                <a:gd name="T0" fmla="*/ 0 w 159"/>
                <a:gd name="T1" fmla="*/ 91 h 183"/>
                <a:gd name="T2" fmla="*/ 22 w 159"/>
                <a:gd name="T3" fmla="*/ 25 h 183"/>
                <a:gd name="T4" fmla="*/ 80 w 159"/>
                <a:gd name="T5" fmla="*/ 0 h 183"/>
                <a:gd name="T6" fmla="*/ 139 w 159"/>
                <a:gd name="T7" fmla="*/ 24 h 183"/>
                <a:gd name="T8" fmla="*/ 159 w 159"/>
                <a:gd name="T9" fmla="*/ 91 h 183"/>
                <a:gd name="T10" fmla="*/ 138 w 159"/>
                <a:gd name="T11" fmla="*/ 158 h 183"/>
                <a:gd name="T12" fmla="*/ 80 w 159"/>
                <a:gd name="T13" fmla="*/ 183 h 183"/>
                <a:gd name="T14" fmla="*/ 21 w 159"/>
                <a:gd name="T15" fmla="*/ 158 h 183"/>
                <a:gd name="T16" fmla="*/ 0 w 159"/>
                <a:gd name="T17" fmla="*/ 91 h 183"/>
                <a:gd name="T18" fmla="*/ 33 w 159"/>
                <a:gd name="T19" fmla="*/ 91 h 183"/>
                <a:gd name="T20" fmla="*/ 80 w 159"/>
                <a:gd name="T21" fmla="*/ 157 h 183"/>
                <a:gd name="T22" fmla="*/ 114 w 159"/>
                <a:gd name="T23" fmla="*/ 140 h 183"/>
                <a:gd name="T24" fmla="*/ 127 w 159"/>
                <a:gd name="T25" fmla="*/ 91 h 183"/>
                <a:gd name="T26" fmla="*/ 80 w 159"/>
                <a:gd name="T27" fmla="*/ 26 h 183"/>
                <a:gd name="T28" fmla="*/ 46 w 159"/>
                <a:gd name="T29" fmla="*/ 43 h 183"/>
                <a:gd name="T30" fmla="*/ 33 w 159"/>
                <a:gd name="T31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183">
                  <a:moveTo>
                    <a:pt x="0" y="91"/>
                  </a:moveTo>
                  <a:cubicBezTo>
                    <a:pt x="0" y="64"/>
                    <a:pt x="8" y="42"/>
                    <a:pt x="22" y="25"/>
                  </a:cubicBezTo>
                  <a:cubicBezTo>
                    <a:pt x="37" y="9"/>
                    <a:pt x="56" y="0"/>
                    <a:pt x="80" y="0"/>
                  </a:cubicBezTo>
                  <a:cubicBezTo>
                    <a:pt x="105" y="0"/>
                    <a:pt x="125" y="8"/>
                    <a:pt x="139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20"/>
                    <a:pt x="152" y="142"/>
                    <a:pt x="138" y="158"/>
                  </a:cubicBezTo>
                  <a:cubicBezTo>
                    <a:pt x="124" y="175"/>
                    <a:pt x="105" y="183"/>
                    <a:pt x="80" y="183"/>
                  </a:cubicBezTo>
                  <a:cubicBezTo>
                    <a:pt x="55" y="183"/>
                    <a:pt x="35" y="175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9" y="157"/>
                    <a:pt x="80" y="157"/>
                  </a:cubicBezTo>
                  <a:cubicBezTo>
                    <a:pt x="95" y="157"/>
                    <a:pt x="106" y="151"/>
                    <a:pt x="114" y="140"/>
                  </a:cubicBezTo>
                  <a:cubicBezTo>
                    <a:pt x="123" y="128"/>
                    <a:pt x="127" y="112"/>
                    <a:pt x="127" y="91"/>
                  </a:cubicBezTo>
                  <a:cubicBezTo>
                    <a:pt x="127" y="48"/>
                    <a:pt x="111" y="26"/>
                    <a:pt x="80" y="26"/>
                  </a:cubicBezTo>
                  <a:cubicBezTo>
                    <a:pt x="66" y="26"/>
                    <a:pt x="54" y="32"/>
                    <a:pt x="46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128" name="Freeform 119"/>
            <p:cNvSpPr>
              <a:spLocks noEditPoints="1"/>
            </p:cNvSpPr>
            <p:nvPr/>
          </p:nvSpPr>
          <p:spPr bwMode="auto">
            <a:xfrm>
              <a:off x="5298" y="3305"/>
              <a:ext cx="33" cy="60"/>
            </a:xfrm>
            <a:custGeom>
              <a:avLst/>
              <a:gdLst>
                <a:gd name="T0" fmla="*/ 3 w 146"/>
                <a:gd name="T1" fmla="*/ 236 h 256"/>
                <a:gd name="T2" fmla="*/ 20 w 146"/>
                <a:gd name="T3" fmla="*/ 211 h 256"/>
                <a:gd name="T4" fmla="*/ 70 w 146"/>
                <a:gd name="T5" fmla="*/ 229 h 256"/>
                <a:gd name="T6" fmla="*/ 104 w 146"/>
                <a:gd name="T7" fmla="*/ 222 h 256"/>
                <a:gd name="T8" fmla="*/ 116 w 146"/>
                <a:gd name="T9" fmla="*/ 203 h 256"/>
                <a:gd name="T10" fmla="*/ 85 w 146"/>
                <a:gd name="T11" fmla="*/ 182 h 256"/>
                <a:gd name="T12" fmla="*/ 66 w 146"/>
                <a:gd name="T13" fmla="*/ 185 h 256"/>
                <a:gd name="T14" fmla="*/ 44 w 146"/>
                <a:gd name="T15" fmla="*/ 187 h 256"/>
                <a:gd name="T16" fmla="*/ 7 w 146"/>
                <a:gd name="T17" fmla="*/ 159 h 256"/>
                <a:gd name="T18" fmla="*/ 16 w 146"/>
                <a:gd name="T19" fmla="*/ 143 h 256"/>
                <a:gd name="T20" fmla="*/ 37 w 146"/>
                <a:gd name="T21" fmla="*/ 133 h 256"/>
                <a:gd name="T22" fmla="*/ 0 w 146"/>
                <a:gd name="T23" fmla="*/ 73 h 256"/>
                <a:gd name="T24" fmla="*/ 20 w 146"/>
                <a:gd name="T25" fmla="*/ 27 h 256"/>
                <a:gd name="T26" fmla="*/ 67 w 146"/>
                <a:gd name="T27" fmla="*/ 8 h 256"/>
                <a:gd name="T28" fmla="*/ 108 w 146"/>
                <a:gd name="T29" fmla="*/ 19 h 256"/>
                <a:gd name="T30" fmla="*/ 123 w 146"/>
                <a:gd name="T31" fmla="*/ 0 h 256"/>
                <a:gd name="T32" fmla="*/ 144 w 146"/>
                <a:gd name="T33" fmla="*/ 20 h 256"/>
                <a:gd name="T34" fmla="*/ 125 w 146"/>
                <a:gd name="T35" fmla="*/ 34 h 256"/>
                <a:gd name="T36" fmla="*/ 137 w 146"/>
                <a:gd name="T37" fmla="*/ 74 h 256"/>
                <a:gd name="T38" fmla="*/ 120 w 146"/>
                <a:gd name="T39" fmla="*/ 119 h 256"/>
                <a:gd name="T40" fmla="*/ 77 w 146"/>
                <a:gd name="T41" fmla="*/ 140 h 256"/>
                <a:gd name="T42" fmla="*/ 51 w 146"/>
                <a:gd name="T43" fmla="*/ 142 h 256"/>
                <a:gd name="T44" fmla="*/ 39 w 146"/>
                <a:gd name="T45" fmla="*/ 146 h 256"/>
                <a:gd name="T46" fmla="*/ 31 w 146"/>
                <a:gd name="T47" fmla="*/ 154 h 256"/>
                <a:gd name="T48" fmla="*/ 47 w 146"/>
                <a:gd name="T49" fmla="*/ 161 h 256"/>
                <a:gd name="T50" fmla="*/ 69 w 146"/>
                <a:gd name="T51" fmla="*/ 158 h 256"/>
                <a:gd name="T52" fmla="*/ 91 w 146"/>
                <a:gd name="T53" fmla="*/ 156 h 256"/>
                <a:gd name="T54" fmla="*/ 132 w 146"/>
                <a:gd name="T55" fmla="*/ 168 h 256"/>
                <a:gd name="T56" fmla="*/ 146 w 146"/>
                <a:gd name="T57" fmla="*/ 202 h 256"/>
                <a:gd name="T58" fmla="*/ 124 w 146"/>
                <a:gd name="T59" fmla="*/ 242 h 256"/>
                <a:gd name="T60" fmla="*/ 69 w 146"/>
                <a:gd name="T61" fmla="*/ 256 h 256"/>
                <a:gd name="T62" fmla="*/ 33 w 146"/>
                <a:gd name="T63" fmla="*/ 250 h 256"/>
                <a:gd name="T64" fmla="*/ 3 w 146"/>
                <a:gd name="T65" fmla="*/ 236 h 256"/>
                <a:gd name="T66" fmla="*/ 69 w 146"/>
                <a:gd name="T67" fmla="*/ 34 h 256"/>
                <a:gd name="T68" fmla="*/ 43 w 146"/>
                <a:gd name="T69" fmla="*/ 45 h 256"/>
                <a:gd name="T70" fmla="*/ 32 w 146"/>
                <a:gd name="T71" fmla="*/ 73 h 256"/>
                <a:gd name="T72" fmla="*/ 42 w 146"/>
                <a:gd name="T73" fmla="*/ 103 h 256"/>
                <a:gd name="T74" fmla="*/ 69 w 146"/>
                <a:gd name="T75" fmla="*/ 115 h 256"/>
                <a:gd name="T76" fmla="*/ 95 w 146"/>
                <a:gd name="T77" fmla="*/ 104 h 256"/>
                <a:gd name="T78" fmla="*/ 104 w 146"/>
                <a:gd name="T79" fmla="*/ 73 h 256"/>
                <a:gd name="T80" fmla="*/ 94 w 146"/>
                <a:gd name="T81" fmla="*/ 45 h 256"/>
                <a:gd name="T82" fmla="*/ 69 w 146"/>
                <a:gd name="T83" fmla="*/ 34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6" h="256">
                  <a:moveTo>
                    <a:pt x="3" y="236"/>
                  </a:moveTo>
                  <a:lnTo>
                    <a:pt x="20" y="211"/>
                  </a:lnTo>
                  <a:cubicBezTo>
                    <a:pt x="38" y="223"/>
                    <a:pt x="55" y="229"/>
                    <a:pt x="70" y="229"/>
                  </a:cubicBezTo>
                  <a:cubicBezTo>
                    <a:pt x="84" y="229"/>
                    <a:pt x="95" y="226"/>
                    <a:pt x="104" y="222"/>
                  </a:cubicBezTo>
                  <a:cubicBezTo>
                    <a:pt x="112" y="217"/>
                    <a:pt x="116" y="211"/>
                    <a:pt x="116" y="203"/>
                  </a:cubicBezTo>
                  <a:cubicBezTo>
                    <a:pt x="116" y="189"/>
                    <a:pt x="105" y="182"/>
                    <a:pt x="85" y="182"/>
                  </a:cubicBezTo>
                  <a:cubicBezTo>
                    <a:pt x="81" y="182"/>
                    <a:pt x="75" y="183"/>
                    <a:pt x="66" y="185"/>
                  </a:cubicBezTo>
                  <a:cubicBezTo>
                    <a:pt x="57" y="186"/>
                    <a:pt x="49" y="187"/>
                    <a:pt x="44" y="187"/>
                  </a:cubicBezTo>
                  <a:cubicBezTo>
                    <a:pt x="19" y="187"/>
                    <a:pt x="7" y="178"/>
                    <a:pt x="7" y="159"/>
                  </a:cubicBezTo>
                  <a:cubicBezTo>
                    <a:pt x="7" y="153"/>
                    <a:pt x="10" y="148"/>
                    <a:pt x="16" y="143"/>
                  </a:cubicBezTo>
                  <a:cubicBezTo>
                    <a:pt x="22" y="139"/>
                    <a:pt x="29" y="135"/>
                    <a:pt x="37" y="133"/>
                  </a:cubicBezTo>
                  <a:cubicBezTo>
                    <a:pt x="13" y="122"/>
                    <a:pt x="0" y="101"/>
                    <a:pt x="0" y="73"/>
                  </a:cubicBezTo>
                  <a:cubicBezTo>
                    <a:pt x="0" y="54"/>
                    <a:pt x="7" y="39"/>
                    <a:pt x="20" y="27"/>
                  </a:cubicBezTo>
                  <a:cubicBezTo>
                    <a:pt x="32" y="15"/>
                    <a:pt x="48" y="8"/>
                    <a:pt x="67" y="8"/>
                  </a:cubicBezTo>
                  <a:cubicBezTo>
                    <a:pt x="84" y="8"/>
                    <a:pt x="98" y="12"/>
                    <a:pt x="108" y="19"/>
                  </a:cubicBezTo>
                  <a:lnTo>
                    <a:pt x="123" y="0"/>
                  </a:lnTo>
                  <a:lnTo>
                    <a:pt x="144" y="20"/>
                  </a:lnTo>
                  <a:lnTo>
                    <a:pt x="125" y="34"/>
                  </a:lnTo>
                  <a:cubicBezTo>
                    <a:pt x="133" y="44"/>
                    <a:pt x="137" y="58"/>
                    <a:pt x="137" y="74"/>
                  </a:cubicBezTo>
                  <a:cubicBezTo>
                    <a:pt x="137" y="92"/>
                    <a:pt x="131" y="107"/>
                    <a:pt x="120" y="119"/>
                  </a:cubicBezTo>
                  <a:cubicBezTo>
                    <a:pt x="109" y="131"/>
                    <a:pt x="95" y="138"/>
                    <a:pt x="77" y="140"/>
                  </a:cubicBezTo>
                  <a:lnTo>
                    <a:pt x="51" y="142"/>
                  </a:lnTo>
                  <a:cubicBezTo>
                    <a:pt x="48" y="143"/>
                    <a:pt x="44" y="144"/>
                    <a:pt x="39" y="146"/>
                  </a:cubicBezTo>
                  <a:cubicBezTo>
                    <a:pt x="33" y="148"/>
                    <a:pt x="31" y="151"/>
                    <a:pt x="31" y="154"/>
                  </a:cubicBezTo>
                  <a:cubicBezTo>
                    <a:pt x="31" y="158"/>
                    <a:pt x="36" y="161"/>
                    <a:pt x="47" y="161"/>
                  </a:cubicBezTo>
                  <a:cubicBezTo>
                    <a:pt x="52" y="161"/>
                    <a:pt x="59" y="160"/>
                    <a:pt x="69" y="158"/>
                  </a:cubicBezTo>
                  <a:cubicBezTo>
                    <a:pt x="79" y="156"/>
                    <a:pt x="86" y="156"/>
                    <a:pt x="91" y="156"/>
                  </a:cubicBezTo>
                  <a:cubicBezTo>
                    <a:pt x="108" y="156"/>
                    <a:pt x="122" y="160"/>
                    <a:pt x="132" y="168"/>
                  </a:cubicBezTo>
                  <a:cubicBezTo>
                    <a:pt x="141" y="176"/>
                    <a:pt x="146" y="188"/>
                    <a:pt x="146" y="202"/>
                  </a:cubicBezTo>
                  <a:cubicBezTo>
                    <a:pt x="146" y="219"/>
                    <a:pt x="139" y="232"/>
                    <a:pt x="124" y="242"/>
                  </a:cubicBezTo>
                  <a:cubicBezTo>
                    <a:pt x="110" y="252"/>
                    <a:pt x="92" y="256"/>
                    <a:pt x="69" y="256"/>
                  </a:cubicBezTo>
                  <a:cubicBezTo>
                    <a:pt x="58" y="256"/>
                    <a:pt x="46" y="254"/>
                    <a:pt x="33" y="250"/>
                  </a:cubicBezTo>
                  <a:cubicBezTo>
                    <a:pt x="21" y="246"/>
                    <a:pt x="11" y="241"/>
                    <a:pt x="3" y="236"/>
                  </a:cubicBezTo>
                  <a:close/>
                  <a:moveTo>
                    <a:pt x="69" y="34"/>
                  </a:moveTo>
                  <a:cubicBezTo>
                    <a:pt x="58" y="34"/>
                    <a:pt x="49" y="37"/>
                    <a:pt x="43" y="45"/>
                  </a:cubicBezTo>
                  <a:cubicBezTo>
                    <a:pt x="36" y="53"/>
                    <a:pt x="32" y="62"/>
                    <a:pt x="32" y="73"/>
                  </a:cubicBezTo>
                  <a:cubicBezTo>
                    <a:pt x="32" y="85"/>
                    <a:pt x="36" y="95"/>
                    <a:pt x="42" y="103"/>
                  </a:cubicBezTo>
                  <a:cubicBezTo>
                    <a:pt x="49" y="111"/>
                    <a:pt x="58" y="115"/>
                    <a:pt x="69" y="115"/>
                  </a:cubicBezTo>
                  <a:cubicBezTo>
                    <a:pt x="80" y="115"/>
                    <a:pt x="89" y="112"/>
                    <a:pt x="95" y="104"/>
                  </a:cubicBezTo>
                  <a:cubicBezTo>
                    <a:pt x="101" y="96"/>
                    <a:pt x="104" y="86"/>
                    <a:pt x="104" y="73"/>
                  </a:cubicBezTo>
                  <a:cubicBezTo>
                    <a:pt x="104" y="62"/>
                    <a:pt x="101" y="53"/>
                    <a:pt x="94" y="45"/>
                  </a:cubicBezTo>
                  <a:cubicBezTo>
                    <a:pt x="88" y="37"/>
                    <a:pt x="79" y="34"/>
                    <a:pt x="69" y="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129" name="Freeform 120"/>
            <p:cNvSpPr>
              <a:spLocks/>
            </p:cNvSpPr>
            <p:nvPr/>
          </p:nvSpPr>
          <p:spPr bwMode="auto">
            <a:xfrm>
              <a:off x="5339" y="3307"/>
              <a:ext cx="24" cy="42"/>
            </a:xfrm>
            <a:custGeom>
              <a:avLst/>
              <a:gdLst>
                <a:gd name="T0" fmla="*/ 93 w 106"/>
                <a:gd name="T1" fmla="*/ 34 h 180"/>
                <a:gd name="T2" fmla="*/ 72 w 106"/>
                <a:gd name="T3" fmla="*/ 27 h 180"/>
                <a:gd name="T4" fmla="*/ 43 w 106"/>
                <a:gd name="T5" fmla="*/ 42 h 180"/>
                <a:gd name="T6" fmla="*/ 31 w 106"/>
                <a:gd name="T7" fmla="*/ 79 h 180"/>
                <a:gd name="T8" fmla="*/ 31 w 106"/>
                <a:gd name="T9" fmla="*/ 180 h 180"/>
                <a:gd name="T10" fmla="*/ 0 w 106"/>
                <a:gd name="T11" fmla="*/ 180 h 180"/>
                <a:gd name="T12" fmla="*/ 0 w 106"/>
                <a:gd name="T13" fmla="*/ 4 h 180"/>
                <a:gd name="T14" fmla="*/ 31 w 106"/>
                <a:gd name="T15" fmla="*/ 4 h 180"/>
                <a:gd name="T16" fmla="*/ 31 w 106"/>
                <a:gd name="T17" fmla="*/ 32 h 180"/>
                <a:gd name="T18" fmla="*/ 82 w 106"/>
                <a:gd name="T19" fmla="*/ 0 h 180"/>
                <a:gd name="T20" fmla="*/ 106 w 106"/>
                <a:gd name="T21" fmla="*/ 3 h 180"/>
                <a:gd name="T22" fmla="*/ 93 w 106"/>
                <a:gd name="T23" fmla="*/ 3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8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2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2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130" name="Freeform 121"/>
            <p:cNvSpPr>
              <a:spLocks noEditPoints="1"/>
            </p:cNvSpPr>
            <p:nvPr/>
          </p:nvSpPr>
          <p:spPr bwMode="auto">
            <a:xfrm>
              <a:off x="5366" y="3307"/>
              <a:ext cx="34" cy="43"/>
            </a:xfrm>
            <a:custGeom>
              <a:avLst/>
              <a:gdLst>
                <a:gd name="T0" fmla="*/ 108 w 150"/>
                <a:gd name="T1" fmla="*/ 159 h 183"/>
                <a:gd name="T2" fmla="*/ 51 w 150"/>
                <a:gd name="T3" fmla="*/ 183 h 183"/>
                <a:gd name="T4" fmla="*/ 15 w 150"/>
                <a:gd name="T5" fmla="*/ 168 h 183"/>
                <a:gd name="T6" fmla="*/ 0 w 150"/>
                <a:gd name="T7" fmla="*/ 130 h 183"/>
                <a:gd name="T8" fmla="*/ 23 w 150"/>
                <a:gd name="T9" fmla="*/ 85 h 183"/>
                <a:gd name="T10" fmla="*/ 83 w 150"/>
                <a:gd name="T11" fmla="*/ 67 h 183"/>
                <a:gd name="T12" fmla="*/ 105 w 150"/>
                <a:gd name="T13" fmla="*/ 71 h 183"/>
                <a:gd name="T14" fmla="*/ 67 w 150"/>
                <a:gd name="T15" fmla="*/ 28 h 183"/>
                <a:gd name="T16" fmla="*/ 22 w 150"/>
                <a:gd name="T17" fmla="*/ 44 h 183"/>
                <a:gd name="T18" fmla="*/ 9 w 150"/>
                <a:gd name="T19" fmla="*/ 18 h 183"/>
                <a:gd name="T20" fmla="*/ 34 w 150"/>
                <a:gd name="T21" fmla="*/ 6 h 183"/>
                <a:gd name="T22" fmla="*/ 64 w 150"/>
                <a:gd name="T23" fmla="*/ 0 h 183"/>
                <a:gd name="T24" fmla="*/ 119 w 150"/>
                <a:gd name="T25" fmla="*/ 18 h 183"/>
                <a:gd name="T26" fmla="*/ 137 w 150"/>
                <a:gd name="T27" fmla="*/ 73 h 183"/>
                <a:gd name="T28" fmla="*/ 137 w 150"/>
                <a:gd name="T29" fmla="*/ 136 h 183"/>
                <a:gd name="T30" fmla="*/ 150 w 150"/>
                <a:gd name="T31" fmla="*/ 167 h 183"/>
                <a:gd name="T32" fmla="*/ 150 w 150"/>
                <a:gd name="T33" fmla="*/ 183 h 183"/>
                <a:gd name="T34" fmla="*/ 122 w 150"/>
                <a:gd name="T35" fmla="*/ 177 h 183"/>
                <a:gd name="T36" fmla="*/ 108 w 150"/>
                <a:gd name="T37" fmla="*/ 159 h 183"/>
                <a:gd name="T38" fmla="*/ 105 w 150"/>
                <a:gd name="T39" fmla="*/ 93 h 183"/>
                <a:gd name="T40" fmla="*/ 85 w 150"/>
                <a:gd name="T41" fmla="*/ 90 h 183"/>
                <a:gd name="T42" fmla="*/ 46 w 150"/>
                <a:gd name="T43" fmla="*/ 102 h 183"/>
                <a:gd name="T44" fmla="*/ 31 w 150"/>
                <a:gd name="T45" fmla="*/ 131 h 183"/>
                <a:gd name="T46" fmla="*/ 63 w 150"/>
                <a:gd name="T47" fmla="*/ 158 h 183"/>
                <a:gd name="T48" fmla="*/ 105 w 150"/>
                <a:gd name="T49" fmla="*/ 136 h 183"/>
                <a:gd name="T50" fmla="*/ 105 w 150"/>
                <a:gd name="T51" fmla="*/ 9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0" h="183">
                  <a:moveTo>
                    <a:pt x="108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7" y="183"/>
                    <a:pt x="25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3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5" y="71"/>
                  </a:cubicBezTo>
                  <a:cubicBezTo>
                    <a:pt x="105" y="43"/>
                    <a:pt x="93" y="28"/>
                    <a:pt x="67" y="28"/>
                  </a:cubicBezTo>
                  <a:cubicBezTo>
                    <a:pt x="48" y="28"/>
                    <a:pt x="33" y="34"/>
                    <a:pt x="22" y="44"/>
                  </a:cubicBezTo>
                  <a:lnTo>
                    <a:pt x="9" y="18"/>
                  </a:lnTo>
                  <a:cubicBezTo>
                    <a:pt x="15" y="13"/>
                    <a:pt x="23" y="9"/>
                    <a:pt x="34" y="6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19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0" y="167"/>
                  </a:cubicBezTo>
                  <a:lnTo>
                    <a:pt x="150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8" y="159"/>
                  </a:cubicBezTo>
                  <a:close/>
                  <a:moveTo>
                    <a:pt x="105" y="93"/>
                  </a:moveTo>
                  <a:cubicBezTo>
                    <a:pt x="95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3" y="158"/>
                  </a:cubicBezTo>
                  <a:cubicBezTo>
                    <a:pt x="79" y="158"/>
                    <a:pt x="93" y="151"/>
                    <a:pt x="105" y="136"/>
                  </a:cubicBezTo>
                  <a:lnTo>
                    <a:pt x="105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131" name="Freeform 122"/>
            <p:cNvSpPr>
              <a:spLocks/>
            </p:cNvSpPr>
            <p:nvPr/>
          </p:nvSpPr>
          <p:spPr bwMode="auto">
            <a:xfrm>
              <a:off x="5408" y="3307"/>
              <a:ext cx="53" cy="42"/>
            </a:xfrm>
            <a:custGeom>
              <a:avLst/>
              <a:gdLst>
                <a:gd name="T0" fmla="*/ 203 w 234"/>
                <a:gd name="T1" fmla="*/ 180 h 180"/>
                <a:gd name="T2" fmla="*/ 203 w 234"/>
                <a:gd name="T3" fmla="*/ 68 h 180"/>
                <a:gd name="T4" fmla="*/ 167 w 234"/>
                <a:gd name="T5" fmla="*/ 27 h 180"/>
                <a:gd name="T6" fmla="*/ 146 w 234"/>
                <a:gd name="T7" fmla="*/ 34 h 180"/>
                <a:gd name="T8" fmla="*/ 133 w 234"/>
                <a:gd name="T9" fmla="*/ 50 h 180"/>
                <a:gd name="T10" fmla="*/ 133 w 234"/>
                <a:gd name="T11" fmla="*/ 180 h 180"/>
                <a:gd name="T12" fmla="*/ 101 w 234"/>
                <a:gd name="T13" fmla="*/ 180 h 180"/>
                <a:gd name="T14" fmla="*/ 101 w 234"/>
                <a:gd name="T15" fmla="*/ 55 h 180"/>
                <a:gd name="T16" fmla="*/ 92 w 234"/>
                <a:gd name="T17" fmla="*/ 34 h 180"/>
                <a:gd name="T18" fmla="*/ 66 w 234"/>
                <a:gd name="T19" fmla="*/ 27 h 180"/>
                <a:gd name="T20" fmla="*/ 46 w 234"/>
                <a:gd name="T21" fmla="*/ 34 h 180"/>
                <a:gd name="T22" fmla="*/ 31 w 234"/>
                <a:gd name="T23" fmla="*/ 50 h 180"/>
                <a:gd name="T24" fmla="*/ 31 w 234"/>
                <a:gd name="T25" fmla="*/ 180 h 180"/>
                <a:gd name="T26" fmla="*/ 0 w 234"/>
                <a:gd name="T27" fmla="*/ 180 h 180"/>
                <a:gd name="T28" fmla="*/ 0 w 234"/>
                <a:gd name="T29" fmla="*/ 4 h 180"/>
                <a:gd name="T30" fmla="*/ 20 w 234"/>
                <a:gd name="T31" fmla="*/ 4 h 180"/>
                <a:gd name="T32" fmla="*/ 30 w 234"/>
                <a:gd name="T33" fmla="*/ 24 h 180"/>
                <a:gd name="T34" fmla="*/ 76 w 234"/>
                <a:gd name="T35" fmla="*/ 0 h 180"/>
                <a:gd name="T36" fmla="*/ 128 w 234"/>
                <a:gd name="T37" fmla="*/ 24 h 180"/>
                <a:gd name="T38" fmla="*/ 148 w 234"/>
                <a:gd name="T39" fmla="*/ 7 h 180"/>
                <a:gd name="T40" fmla="*/ 177 w 234"/>
                <a:gd name="T41" fmla="*/ 0 h 180"/>
                <a:gd name="T42" fmla="*/ 219 w 234"/>
                <a:gd name="T43" fmla="*/ 17 h 180"/>
                <a:gd name="T44" fmla="*/ 234 w 234"/>
                <a:gd name="T45" fmla="*/ 62 h 180"/>
                <a:gd name="T46" fmla="*/ 234 w 234"/>
                <a:gd name="T47" fmla="*/ 180 h 180"/>
                <a:gd name="T48" fmla="*/ 203 w 234"/>
                <a:gd name="T4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4" h="180">
                  <a:moveTo>
                    <a:pt x="203" y="180"/>
                  </a:moveTo>
                  <a:lnTo>
                    <a:pt x="203" y="68"/>
                  </a:lnTo>
                  <a:cubicBezTo>
                    <a:pt x="203" y="41"/>
                    <a:pt x="191" y="27"/>
                    <a:pt x="167" y="27"/>
                  </a:cubicBezTo>
                  <a:cubicBezTo>
                    <a:pt x="160" y="27"/>
                    <a:pt x="153" y="29"/>
                    <a:pt x="146" y="34"/>
                  </a:cubicBezTo>
                  <a:cubicBezTo>
                    <a:pt x="140" y="38"/>
                    <a:pt x="135" y="44"/>
                    <a:pt x="133" y="50"/>
                  </a:cubicBezTo>
                  <a:lnTo>
                    <a:pt x="133" y="180"/>
                  </a:lnTo>
                  <a:lnTo>
                    <a:pt x="101" y="180"/>
                  </a:lnTo>
                  <a:lnTo>
                    <a:pt x="101" y="55"/>
                  </a:lnTo>
                  <a:cubicBezTo>
                    <a:pt x="101" y="46"/>
                    <a:pt x="98" y="39"/>
                    <a:pt x="92" y="34"/>
                  </a:cubicBezTo>
                  <a:cubicBezTo>
                    <a:pt x="85" y="29"/>
                    <a:pt x="77" y="27"/>
                    <a:pt x="66" y="27"/>
                  </a:cubicBezTo>
                  <a:cubicBezTo>
                    <a:pt x="60" y="27"/>
                    <a:pt x="53" y="29"/>
                    <a:pt x="46" y="34"/>
                  </a:cubicBezTo>
                  <a:cubicBezTo>
                    <a:pt x="39" y="39"/>
                    <a:pt x="34" y="44"/>
                    <a:pt x="31" y="50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0" y="4"/>
                  </a:lnTo>
                  <a:lnTo>
                    <a:pt x="30" y="24"/>
                  </a:lnTo>
                  <a:cubicBezTo>
                    <a:pt x="42" y="8"/>
                    <a:pt x="57" y="0"/>
                    <a:pt x="76" y="0"/>
                  </a:cubicBezTo>
                  <a:cubicBezTo>
                    <a:pt x="101" y="0"/>
                    <a:pt x="118" y="8"/>
                    <a:pt x="128" y="24"/>
                  </a:cubicBezTo>
                  <a:cubicBezTo>
                    <a:pt x="132" y="17"/>
                    <a:pt x="138" y="12"/>
                    <a:pt x="148" y="7"/>
                  </a:cubicBezTo>
                  <a:cubicBezTo>
                    <a:pt x="157" y="3"/>
                    <a:pt x="167" y="0"/>
                    <a:pt x="177" y="0"/>
                  </a:cubicBezTo>
                  <a:cubicBezTo>
                    <a:pt x="195" y="0"/>
                    <a:pt x="210" y="6"/>
                    <a:pt x="219" y="17"/>
                  </a:cubicBezTo>
                  <a:cubicBezTo>
                    <a:pt x="229" y="27"/>
                    <a:pt x="234" y="43"/>
                    <a:pt x="234" y="62"/>
                  </a:cubicBezTo>
                  <a:lnTo>
                    <a:pt x="234" y="180"/>
                  </a:lnTo>
                  <a:lnTo>
                    <a:pt x="20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132" name="Freeform 123"/>
            <p:cNvSpPr>
              <a:spLocks/>
            </p:cNvSpPr>
            <p:nvPr/>
          </p:nvSpPr>
          <p:spPr bwMode="auto">
            <a:xfrm>
              <a:off x="5490" y="3293"/>
              <a:ext cx="44" cy="57"/>
            </a:xfrm>
            <a:custGeom>
              <a:avLst/>
              <a:gdLst>
                <a:gd name="T0" fmla="*/ 106 w 193"/>
                <a:gd name="T1" fmla="*/ 244 h 244"/>
                <a:gd name="T2" fmla="*/ 90 w 193"/>
                <a:gd name="T3" fmla="*/ 244 h 244"/>
                <a:gd name="T4" fmla="*/ 0 w 193"/>
                <a:gd name="T5" fmla="*/ 0 h 244"/>
                <a:gd name="T6" fmla="*/ 37 w 193"/>
                <a:gd name="T7" fmla="*/ 0 h 244"/>
                <a:gd name="T8" fmla="*/ 98 w 193"/>
                <a:gd name="T9" fmla="*/ 177 h 244"/>
                <a:gd name="T10" fmla="*/ 158 w 193"/>
                <a:gd name="T11" fmla="*/ 0 h 244"/>
                <a:gd name="T12" fmla="*/ 193 w 193"/>
                <a:gd name="T13" fmla="*/ 0 h 244"/>
                <a:gd name="T14" fmla="*/ 106 w 193"/>
                <a:gd name="T15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3" h="244">
                  <a:moveTo>
                    <a:pt x="106" y="244"/>
                  </a:moveTo>
                  <a:lnTo>
                    <a:pt x="90" y="244"/>
                  </a:lnTo>
                  <a:lnTo>
                    <a:pt x="0" y="0"/>
                  </a:lnTo>
                  <a:lnTo>
                    <a:pt x="37" y="0"/>
                  </a:lnTo>
                  <a:lnTo>
                    <a:pt x="98" y="177"/>
                  </a:lnTo>
                  <a:lnTo>
                    <a:pt x="158" y="0"/>
                  </a:lnTo>
                  <a:lnTo>
                    <a:pt x="193" y="0"/>
                  </a:lnTo>
                  <a:lnTo>
                    <a:pt x="106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133" name="Freeform 124"/>
            <p:cNvSpPr>
              <a:spLocks noEditPoints="1"/>
            </p:cNvSpPr>
            <p:nvPr/>
          </p:nvSpPr>
          <p:spPr bwMode="auto">
            <a:xfrm>
              <a:off x="5534" y="3287"/>
              <a:ext cx="37" cy="78"/>
            </a:xfrm>
            <a:custGeom>
              <a:avLst/>
              <a:gdLst>
                <a:gd name="T0" fmla="*/ 88 w 162"/>
                <a:gd name="T1" fmla="*/ 295 h 334"/>
                <a:gd name="T2" fmla="*/ 62 w 162"/>
                <a:gd name="T3" fmla="*/ 323 h 334"/>
                <a:gd name="T4" fmla="*/ 19 w 162"/>
                <a:gd name="T5" fmla="*/ 334 h 334"/>
                <a:gd name="T6" fmla="*/ 19 w 162"/>
                <a:gd name="T7" fmla="*/ 307 h 334"/>
                <a:gd name="T8" fmla="*/ 52 w 162"/>
                <a:gd name="T9" fmla="*/ 297 h 334"/>
                <a:gd name="T10" fmla="*/ 66 w 162"/>
                <a:gd name="T11" fmla="*/ 275 h 334"/>
                <a:gd name="T12" fmla="*/ 61 w 162"/>
                <a:gd name="T13" fmla="*/ 247 h 334"/>
                <a:gd name="T14" fmla="*/ 48 w 162"/>
                <a:gd name="T15" fmla="*/ 212 h 334"/>
                <a:gd name="T16" fmla="*/ 0 w 162"/>
                <a:gd name="T17" fmla="*/ 90 h 334"/>
                <a:gd name="T18" fmla="*/ 32 w 162"/>
                <a:gd name="T19" fmla="*/ 90 h 334"/>
                <a:gd name="T20" fmla="*/ 84 w 162"/>
                <a:gd name="T21" fmla="*/ 226 h 334"/>
                <a:gd name="T22" fmla="*/ 130 w 162"/>
                <a:gd name="T23" fmla="*/ 90 h 334"/>
                <a:gd name="T24" fmla="*/ 162 w 162"/>
                <a:gd name="T25" fmla="*/ 90 h 334"/>
                <a:gd name="T26" fmla="*/ 88 w 162"/>
                <a:gd name="T27" fmla="*/ 295 h 334"/>
                <a:gd name="T28" fmla="*/ 123 w 162"/>
                <a:gd name="T29" fmla="*/ 0 h 334"/>
                <a:gd name="T30" fmla="*/ 85 w 162"/>
                <a:gd name="T31" fmla="*/ 55 h 334"/>
                <a:gd name="T32" fmla="*/ 62 w 162"/>
                <a:gd name="T33" fmla="*/ 55 h 334"/>
                <a:gd name="T34" fmla="*/ 90 w 162"/>
                <a:gd name="T35" fmla="*/ 0 h 334"/>
                <a:gd name="T36" fmla="*/ 123 w 162"/>
                <a:gd name="T37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2" h="334">
                  <a:moveTo>
                    <a:pt x="88" y="295"/>
                  </a:moveTo>
                  <a:cubicBezTo>
                    <a:pt x="84" y="307"/>
                    <a:pt x="75" y="316"/>
                    <a:pt x="62" y="323"/>
                  </a:cubicBezTo>
                  <a:cubicBezTo>
                    <a:pt x="49" y="331"/>
                    <a:pt x="35" y="334"/>
                    <a:pt x="19" y="334"/>
                  </a:cubicBezTo>
                  <a:lnTo>
                    <a:pt x="19" y="307"/>
                  </a:lnTo>
                  <a:cubicBezTo>
                    <a:pt x="32" y="307"/>
                    <a:pt x="43" y="304"/>
                    <a:pt x="52" y="297"/>
                  </a:cubicBezTo>
                  <a:cubicBezTo>
                    <a:pt x="62" y="291"/>
                    <a:pt x="66" y="284"/>
                    <a:pt x="66" y="275"/>
                  </a:cubicBezTo>
                  <a:cubicBezTo>
                    <a:pt x="66" y="266"/>
                    <a:pt x="65" y="256"/>
                    <a:pt x="61" y="247"/>
                  </a:cubicBezTo>
                  <a:cubicBezTo>
                    <a:pt x="58" y="237"/>
                    <a:pt x="53" y="226"/>
                    <a:pt x="48" y="212"/>
                  </a:cubicBezTo>
                  <a:lnTo>
                    <a:pt x="0" y="90"/>
                  </a:lnTo>
                  <a:lnTo>
                    <a:pt x="32" y="90"/>
                  </a:lnTo>
                  <a:lnTo>
                    <a:pt x="84" y="226"/>
                  </a:lnTo>
                  <a:lnTo>
                    <a:pt x="130" y="90"/>
                  </a:lnTo>
                  <a:lnTo>
                    <a:pt x="162" y="90"/>
                  </a:lnTo>
                  <a:lnTo>
                    <a:pt x="88" y="295"/>
                  </a:lnTo>
                  <a:close/>
                  <a:moveTo>
                    <a:pt x="123" y="0"/>
                  </a:moveTo>
                  <a:lnTo>
                    <a:pt x="85" y="55"/>
                  </a:lnTo>
                  <a:lnTo>
                    <a:pt x="62" y="55"/>
                  </a:lnTo>
                  <a:lnTo>
                    <a:pt x="90" y="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134" name="Freeform 125"/>
            <p:cNvSpPr>
              <a:spLocks/>
            </p:cNvSpPr>
            <p:nvPr/>
          </p:nvSpPr>
          <p:spPr bwMode="auto">
            <a:xfrm>
              <a:off x="5573" y="3308"/>
              <a:ext cx="34" cy="41"/>
            </a:xfrm>
            <a:custGeom>
              <a:avLst/>
              <a:gdLst>
                <a:gd name="T0" fmla="*/ 49 w 146"/>
                <a:gd name="T1" fmla="*/ 148 h 176"/>
                <a:gd name="T2" fmla="*/ 146 w 146"/>
                <a:gd name="T3" fmla="*/ 148 h 176"/>
                <a:gd name="T4" fmla="*/ 146 w 146"/>
                <a:gd name="T5" fmla="*/ 176 h 176"/>
                <a:gd name="T6" fmla="*/ 0 w 146"/>
                <a:gd name="T7" fmla="*/ 176 h 176"/>
                <a:gd name="T8" fmla="*/ 0 w 146"/>
                <a:gd name="T9" fmla="*/ 167 h 176"/>
                <a:gd name="T10" fmla="*/ 100 w 146"/>
                <a:gd name="T11" fmla="*/ 28 h 176"/>
                <a:gd name="T12" fmla="*/ 2 w 146"/>
                <a:gd name="T13" fmla="*/ 28 h 176"/>
                <a:gd name="T14" fmla="*/ 2 w 146"/>
                <a:gd name="T15" fmla="*/ 0 h 176"/>
                <a:gd name="T16" fmla="*/ 145 w 146"/>
                <a:gd name="T17" fmla="*/ 0 h 176"/>
                <a:gd name="T18" fmla="*/ 145 w 146"/>
                <a:gd name="T19" fmla="*/ 9 h 176"/>
                <a:gd name="T20" fmla="*/ 49 w 146"/>
                <a:gd name="T21" fmla="*/ 148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" h="176">
                  <a:moveTo>
                    <a:pt x="49" y="148"/>
                  </a:moveTo>
                  <a:lnTo>
                    <a:pt x="146" y="148"/>
                  </a:lnTo>
                  <a:lnTo>
                    <a:pt x="146" y="176"/>
                  </a:lnTo>
                  <a:lnTo>
                    <a:pt x="0" y="176"/>
                  </a:lnTo>
                  <a:lnTo>
                    <a:pt x="0" y="167"/>
                  </a:lnTo>
                  <a:lnTo>
                    <a:pt x="100" y="28"/>
                  </a:lnTo>
                  <a:lnTo>
                    <a:pt x="2" y="28"/>
                  </a:lnTo>
                  <a:lnTo>
                    <a:pt x="2" y="0"/>
                  </a:lnTo>
                  <a:lnTo>
                    <a:pt x="145" y="0"/>
                  </a:lnTo>
                  <a:lnTo>
                    <a:pt x="145" y="9"/>
                  </a:lnTo>
                  <a:lnTo>
                    <a:pt x="49" y="1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135" name="Freeform 126"/>
            <p:cNvSpPr>
              <a:spLocks/>
            </p:cNvSpPr>
            <p:nvPr/>
          </p:nvSpPr>
          <p:spPr bwMode="auto">
            <a:xfrm>
              <a:off x="5613" y="3291"/>
              <a:ext cx="34" cy="58"/>
            </a:xfrm>
            <a:custGeom>
              <a:avLst/>
              <a:gdLst>
                <a:gd name="T0" fmla="*/ 114 w 148"/>
                <a:gd name="T1" fmla="*/ 248 h 248"/>
                <a:gd name="T2" fmla="*/ 59 w 148"/>
                <a:gd name="T3" fmla="*/ 160 h 248"/>
                <a:gd name="T4" fmla="*/ 31 w 148"/>
                <a:gd name="T5" fmla="*/ 188 h 248"/>
                <a:gd name="T6" fmla="*/ 31 w 148"/>
                <a:gd name="T7" fmla="*/ 248 h 248"/>
                <a:gd name="T8" fmla="*/ 0 w 148"/>
                <a:gd name="T9" fmla="*/ 248 h 248"/>
                <a:gd name="T10" fmla="*/ 0 w 148"/>
                <a:gd name="T11" fmla="*/ 0 h 248"/>
                <a:gd name="T12" fmla="*/ 31 w 148"/>
                <a:gd name="T13" fmla="*/ 0 h 248"/>
                <a:gd name="T14" fmla="*/ 31 w 148"/>
                <a:gd name="T15" fmla="*/ 153 h 248"/>
                <a:gd name="T16" fmla="*/ 99 w 148"/>
                <a:gd name="T17" fmla="*/ 72 h 248"/>
                <a:gd name="T18" fmla="*/ 135 w 148"/>
                <a:gd name="T19" fmla="*/ 72 h 248"/>
                <a:gd name="T20" fmla="*/ 79 w 148"/>
                <a:gd name="T21" fmla="*/ 139 h 248"/>
                <a:gd name="T22" fmla="*/ 148 w 148"/>
                <a:gd name="T23" fmla="*/ 248 h 248"/>
                <a:gd name="T24" fmla="*/ 114 w 148"/>
                <a:gd name="T25" fmla="*/ 24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8" h="248">
                  <a:moveTo>
                    <a:pt x="114" y="248"/>
                  </a:moveTo>
                  <a:lnTo>
                    <a:pt x="59" y="160"/>
                  </a:lnTo>
                  <a:lnTo>
                    <a:pt x="31" y="188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3"/>
                  </a:lnTo>
                  <a:lnTo>
                    <a:pt x="99" y="72"/>
                  </a:lnTo>
                  <a:lnTo>
                    <a:pt x="135" y="72"/>
                  </a:lnTo>
                  <a:lnTo>
                    <a:pt x="79" y="139"/>
                  </a:lnTo>
                  <a:lnTo>
                    <a:pt x="148" y="248"/>
                  </a:lnTo>
                  <a:lnTo>
                    <a:pt x="114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136" name="Freeform 127"/>
            <p:cNvSpPr>
              <a:spLocks/>
            </p:cNvSpPr>
            <p:nvPr/>
          </p:nvSpPr>
          <p:spPr bwMode="auto">
            <a:xfrm>
              <a:off x="5651" y="3308"/>
              <a:ext cx="32" cy="42"/>
            </a:xfrm>
            <a:custGeom>
              <a:avLst/>
              <a:gdLst>
                <a:gd name="T0" fmla="*/ 31 w 143"/>
                <a:gd name="T1" fmla="*/ 0 h 179"/>
                <a:gd name="T2" fmla="*/ 31 w 143"/>
                <a:gd name="T3" fmla="*/ 112 h 179"/>
                <a:gd name="T4" fmla="*/ 67 w 143"/>
                <a:gd name="T5" fmla="*/ 153 h 179"/>
                <a:gd name="T6" fmla="*/ 95 w 143"/>
                <a:gd name="T7" fmla="*/ 144 h 179"/>
                <a:gd name="T8" fmla="*/ 112 w 143"/>
                <a:gd name="T9" fmla="*/ 123 h 179"/>
                <a:gd name="T10" fmla="*/ 112 w 143"/>
                <a:gd name="T11" fmla="*/ 0 h 179"/>
                <a:gd name="T12" fmla="*/ 143 w 143"/>
                <a:gd name="T13" fmla="*/ 0 h 179"/>
                <a:gd name="T14" fmla="*/ 143 w 143"/>
                <a:gd name="T15" fmla="*/ 176 h 179"/>
                <a:gd name="T16" fmla="*/ 112 w 143"/>
                <a:gd name="T17" fmla="*/ 176 h 179"/>
                <a:gd name="T18" fmla="*/ 112 w 143"/>
                <a:gd name="T19" fmla="*/ 151 h 179"/>
                <a:gd name="T20" fmla="*/ 91 w 143"/>
                <a:gd name="T21" fmla="*/ 170 h 179"/>
                <a:gd name="T22" fmla="*/ 60 w 143"/>
                <a:gd name="T23" fmla="*/ 179 h 179"/>
                <a:gd name="T24" fmla="*/ 16 w 143"/>
                <a:gd name="T25" fmla="*/ 162 h 179"/>
                <a:gd name="T26" fmla="*/ 0 w 143"/>
                <a:gd name="T27" fmla="*/ 115 h 179"/>
                <a:gd name="T28" fmla="*/ 0 w 143"/>
                <a:gd name="T29" fmla="*/ 0 h 179"/>
                <a:gd name="T30" fmla="*/ 31 w 143"/>
                <a:gd name="T3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3" h="179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3"/>
                    <a:pt x="67" y="153"/>
                  </a:cubicBezTo>
                  <a:cubicBezTo>
                    <a:pt x="77" y="153"/>
                    <a:pt x="86" y="150"/>
                    <a:pt x="95" y="144"/>
                  </a:cubicBezTo>
                  <a:cubicBezTo>
                    <a:pt x="104" y="138"/>
                    <a:pt x="109" y="131"/>
                    <a:pt x="112" y="123"/>
                  </a:cubicBezTo>
                  <a:lnTo>
                    <a:pt x="112" y="0"/>
                  </a:lnTo>
                  <a:lnTo>
                    <a:pt x="143" y="0"/>
                  </a:lnTo>
                  <a:lnTo>
                    <a:pt x="143" y="176"/>
                  </a:lnTo>
                  <a:lnTo>
                    <a:pt x="112" y="176"/>
                  </a:lnTo>
                  <a:lnTo>
                    <a:pt x="112" y="151"/>
                  </a:lnTo>
                  <a:cubicBezTo>
                    <a:pt x="108" y="158"/>
                    <a:pt x="101" y="164"/>
                    <a:pt x="91" y="170"/>
                  </a:cubicBezTo>
                  <a:cubicBezTo>
                    <a:pt x="80" y="176"/>
                    <a:pt x="70" y="179"/>
                    <a:pt x="60" y="179"/>
                  </a:cubicBezTo>
                  <a:cubicBezTo>
                    <a:pt x="41" y="179"/>
                    <a:pt x="26" y="173"/>
                    <a:pt x="16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137" name="Freeform 128"/>
            <p:cNvSpPr>
              <a:spLocks/>
            </p:cNvSpPr>
            <p:nvPr/>
          </p:nvSpPr>
          <p:spPr bwMode="auto">
            <a:xfrm>
              <a:off x="5693" y="3307"/>
              <a:ext cx="53" cy="42"/>
            </a:xfrm>
            <a:custGeom>
              <a:avLst/>
              <a:gdLst>
                <a:gd name="T0" fmla="*/ 203 w 234"/>
                <a:gd name="T1" fmla="*/ 180 h 180"/>
                <a:gd name="T2" fmla="*/ 203 w 234"/>
                <a:gd name="T3" fmla="*/ 68 h 180"/>
                <a:gd name="T4" fmla="*/ 167 w 234"/>
                <a:gd name="T5" fmla="*/ 27 h 180"/>
                <a:gd name="T6" fmla="*/ 146 w 234"/>
                <a:gd name="T7" fmla="*/ 34 h 180"/>
                <a:gd name="T8" fmla="*/ 133 w 234"/>
                <a:gd name="T9" fmla="*/ 50 h 180"/>
                <a:gd name="T10" fmla="*/ 133 w 234"/>
                <a:gd name="T11" fmla="*/ 180 h 180"/>
                <a:gd name="T12" fmla="*/ 101 w 234"/>
                <a:gd name="T13" fmla="*/ 180 h 180"/>
                <a:gd name="T14" fmla="*/ 101 w 234"/>
                <a:gd name="T15" fmla="*/ 55 h 180"/>
                <a:gd name="T16" fmla="*/ 92 w 234"/>
                <a:gd name="T17" fmla="*/ 34 h 180"/>
                <a:gd name="T18" fmla="*/ 66 w 234"/>
                <a:gd name="T19" fmla="*/ 27 h 180"/>
                <a:gd name="T20" fmla="*/ 46 w 234"/>
                <a:gd name="T21" fmla="*/ 34 h 180"/>
                <a:gd name="T22" fmla="*/ 31 w 234"/>
                <a:gd name="T23" fmla="*/ 50 h 180"/>
                <a:gd name="T24" fmla="*/ 31 w 234"/>
                <a:gd name="T25" fmla="*/ 180 h 180"/>
                <a:gd name="T26" fmla="*/ 0 w 234"/>
                <a:gd name="T27" fmla="*/ 180 h 180"/>
                <a:gd name="T28" fmla="*/ 0 w 234"/>
                <a:gd name="T29" fmla="*/ 4 h 180"/>
                <a:gd name="T30" fmla="*/ 20 w 234"/>
                <a:gd name="T31" fmla="*/ 4 h 180"/>
                <a:gd name="T32" fmla="*/ 30 w 234"/>
                <a:gd name="T33" fmla="*/ 24 h 180"/>
                <a:gd name="T34" fmla="*/ 75 w 234"/>
                <a:gd name="T35" fmla="*/ 0 h 180"/>
                <a:gd name="T36" fmla="*/ 128 w 234"/>
                <a:gd name="T37" fmla="*/ 24 h 180"/>
                <a:gd name="T38" fmla="*/ 148 w 234"/>
                <a:gd name="T39" fmla="*/ 7 h 180"/>
                <a:gd name="T40" fmla="*/ 177 w 234"/>
                <a:gd name="T41" fmla="*/ 0 h 180"/>
                <a:gd name="T42" fmla="*/ 219 w 234"/>
                <a:gd name="T43" fmla="*/ 17 h 180"/>
                <a:gd name="T44" fmla="*/ 234 w 234"/>
                <a:gd name="T45" fmla="*/ 62 h 180"/>
                <a:gd name="T46" fmla="*/ 234 w 234"/>
                <a:gd name="T47" fmla="*/ 180 h 180"/>
                <a:gd name="T48" fmla="*/ 203 w 234"/>
                <a:gd name="T4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4" h="180">
                  <a:moveTo>
                    <a:pt x="203" y="180"/>
                  </a:moveTo>
                  <a:lnTo>
                    <a:pt x="203" y="68"/>
                  </a:lnTo>
                  <a:cubicBezTo>
                    <a:pt x="203" y="41"/>
                    <a:pt x="191" y="27"/>
                    <a:pt x="167" y="27"/>
                  </a:cubicBezTo>
                  <a:cubicBezTo>
                    <a:pt x="160" y="27"/>
                    <a:pt x="153" y="29"/>
                    <a:pt x="146" y="34"/>
                  </a:cubicBezTo>
                  <a:cubicBezTo>
                    <a:pt x="140" y="38"/>
                    <a:pt x="135" y="44"/>
                    <a:pt x="133" y="50"/>
                  </a:cubicBezTo>
                  <a:lnTo>
                    <a:pt x="133" y="180"/>
                  </a:lnTo>
                  <a:lnTo>
                    <a:pt x="101" y="180"/>
                  </a:lnTo>
                  <a:lnTo>
                    <a:pt x="101" y="55"/>
                  </a:lnTo>
                  <a:cubicBezTo>
                    <a:pt x="101" y="46"/>
                    <a:pt x="98" y="39"/>
                    <a:pt x="92" y="34"/>
                  </a:cubicBezTo>
                  <a:cubicBezTo>
                    <a:pt x="85" y="29"/>
                    <a:pt x="77" y="27"/>
                    <a:pt x="66" y="27"/>
                  </a:cubicBezTo>
                  <a:cubicBezTo>
                    <a:pt x="60" y="27"/>
                    <a:pt x="53" y="29"/>
                    <a:pt x="46" y="34"/>
                  </a:cubicBezTo>
                  <a:cubicBezTo>
                    <a:pt x="39" y="39"/>
                    <a:pt x="34" y="44"/>
                    <a:pt x="31" y="50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0" y="4"/>
                  </a:lnTo>
                  <a:lnTo>
                    <a:pt x="30" y="24"/>
                  </a:lnTo>
                  <a:cubicBezTo>
                    <a:pt x="42" y="8"/>
                    <a:pt x="57" y="0"/>
                    <a:pt x="75" y="0"/>
                  </a:cubicBezTo>
                  <a:cubicBezTo>
                    <a:pt x="101" y="0"/>
                    <a:pt x="118" y="8"/>
                    <a:pt x="128" y="24"/>
                  </a:cubicBezTo>
                  <a:cubicBezTo>
                    <a:pt x="132" y="17"/>
                    <a:pt x="138" y="12"/>
                    <a:pt x="148" y="7"/>
                  </a:cubicBezTo>
                  <a:cubicBezTo>
                    <a:pt x="157" y="3"/>
                    <a:pt x="167" y="0"/>
                    <a:pt x="177" y="0"/>
                  </a:cubicBezTo>
                  <a:cubicBezTo>
                    <a:pt x="195" y="0"/>
                    <a:pt x="210" y="6"/>
                    <a:pt x="219" y="17"/>
                  </a:cubicBezTo>
                  <a:cubicBezTo>
                    <a:pt x="229" y="27"/>
                    <a:pt x="234" y="43"/>
                    <a:pt x="234" y="62"/>
                  </a:cubicBezTo>
                  <a:lnTo>
                    <a:pt x="234" y="180"/>
                  </a:lnTo>
                  <a:lnTo>
                    <a:pt x="20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138" name="Freeform 129"/>
            <p:cNvSpPr>
              <a:spLocks/>
            </p:cNvSpPr>
            <p:nvPr/>
          </p:nvSpPr>
          <p:spPr bwMode="auto">
            <a:xfrm>
              <a:off x="5758" y="3339"/>
              <a:ext cx="13" cy="24"/>
            </a:xfrm>
            <a:custGeom>
              <a:avLst/>
              <a:gdLst>
                <a:gd name="T0" fmla="*/ 8 w 56"/>
                <a:gd name="T1" fmla="*/ 105 h 105"/>
                <a:gd name="T2" fmla="*/ 0 w 56"/>
                <a:gd name="T3" fmla="*/ 93 h 105"/>
                <a:gd name="T4" fmla="*/ 28 w 56"/>
                <a:gd name="T5" fmla="*/ 54 h 105"/>
                <a:gd name="T6" fmla="*/ 23 w 56"/>
                <a:gd name="T7" fmla="*/ 39 h 105"/>
                <a:gd name="T8" fmla="*/ 9 w 56"/>
                <a:gd name="T9" fmla="*/ 20 h 105"/>
                <a:gd name="T10" fmla="*/ 16 w 56"/>
                <a:gd name="T11" fmla="*/ 6 h 105"/>
                <a:gd name="T12" fmla="*/ 33 w 56"/>
                <a:gd name="T13" fmla="*/ 0 h 105"/>
                <a:gd name="T14" fmla="*/ 49 w 56"/>
                <a:gd name="T15" fmla="*/ 8 h 105"/>
                <a:gd name="T16" fmla="*/ 56 w 56"/>
                <a:gd name="T17" fmla="*/ 26 h 105"/>
                <a:gd name="T18" fmla="*/ 47 w 56"/>
                <a:gd name="T19" fmla="*/ 66 h 105"/>
                <a:gd name="T20" fmla="*/ 8 w 56"/>
                <a:gd name="T21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105">
                  <a:moveTo>
                    <a:pt x="8" y="105"/>
                  </a:moveTo>
                  <a:lnTo>
                    <a:pt x="0" y="93"/>
                  </a:lnTo>
                  <a:cubicBezTo>
                    <a:pt x="19" y="78"/>
                    <a:pt x="28" y="65"/>
                    <a:pt x="28" y="54"/>
                  </a:cubicBezTo>
                  <a:cubicBezTo>
                    <a:pt x="28" y="49"/>
                    <a:pt x="27" y="44"/>
                    <a:pt x="23" y="39"/>
                  </a:cubicBezTo>
                  <a:cubicBezTo>
                    <a:pt x="14" y="35"/>
                    <a:pt x="9" y="28"/>
                    <a:pt x="9" y="20"/>
                  </a:cubicBezTo>
                  <a:cubicBezTo>
                    <a:pt x="9" y="14"/>
                    <a:pt x="11" y="9"/>
                    <a:pt x="16" y="6"/>
                  </a:cubicBezTo>
                  <a:cubicBezTo>
                    <a:pt x="20" y="2"/>
                    <a:pt x="26" y="0"/>
                    <a:pt x="33" y="0"/>
                  </a:cubicBezTo>
                  <a:cubicBezTo>
                    <a:pt x="39" y="0"/>
                    <a:pt x="44" y="3"/>
                    <a:pt x="49" y="8"/>
                  </a:cubicBezTo>
                  <a:cubicBezTo>
                    <a:pt x="54" y="13"/>
                    <a:pt x="56" y="19"/>
                    <a:pt x="56" y="26"/>
                  </a:cubicBezTo>
                  <a:cubicBezTo>
                    <a:pt x="56" y="41"/>
                    <a:pt x="53" y="54"/>
                    <a:pt x="47" y="66"/>
                  </a:cubicBezTo>
                  <a:cubicBezTo>
                    <a:pt x="41" y="77"/>
                    <a:pt x="28" y="90"/>
                    <a:pt x="8" y="1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139" name="Freeform 130"/>
            <p:cNvSpPr>
              <a:spLocks/>
            </p:cNvSpPr>
            <p:nvPr/>
          </p:nvSpPr>
          <p:spPr bwMode="auto">
            <a:xfrm>
              <a:off x="5790" y="3308"/>
              <a:ext cx="37" cy="42"/>
            </a:xfrm>
            <a:custGeom>
              <a:avLst/>
              <a:gdLst>
                <a:gd name="T0" fmla="*/ 83 w 160"/>
                <a:gd name="T1" fmla="*/ 180 h 180"/>
                <a:gd name="T2" fmla="*/ 75 w 160"/>
                <a:gd name="T3" fmla="*/ 180 h 180"/>
                <a:gd name="T4" fmla="*/ 0 w 160"/>
                <a:gd name="T5" fmla="*/ 0 h 180"/>
                <a:gd name="T6" fmla="*/ 34 w 160"/>
                <a:gd name="T7" fmla="*/ 0 h 180"/>
                <a:gd name="T8" fmla="*/ 80 w 160"/>
                <a:gd name="T9" fmla="*/ 123 h 180"/>
                <a:gd name="T10" fmla="*/ 128 w 160"/>
                <a:gd name="T11" fmla="*/ 0 h 180"/>
                <a:gd name="T12" fmla="*/ 160 w 160"/>
                <a:gd name="T13" fmla="*/ 0 h 180"/>
                <a:gd name="T14" fmla="*/ 83 w 160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180">
                  <a:moveTo>
                    <a:pt x="83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0" y="123"/>
                  </a:lnTo>
                  <a:lnTo>
                    <a:pt x="128" y="0"/>
                  </a:lnTo>
                  <a:lnTo>
                    <a:pt x="160" y="0"/>
                  </a:lnTo>
                  <a:lnTo>
                    <a:pt x="8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140" name="Freeform 131"/>
            <p:cNvSpPr>
              <a:spLocks noEditPoints="1"/>
            </p:cNvSpPr>
            <p:nvPr/>
          </p:nvSpPr>
          <p:spPr bwMode="auto">
            <a:xfrm>
              <a:off x="5828" y="3287"/>
              <a:ext cx="37" cy="78"/>
            </a:xfrm>
            <a:custGeom>
              <a:avLst/>
              <a:gdLst>
                <a:gd name="T0" fmla="*/ 88 w 162"/>
                <a:gd name="T1" fmla="*/ 295 h 334"/>
                <a:gd name="T2" fmla="*/ 62 w 162"/>
                <a:gd name="T3" fmla="*/ 323 h 334"/>
                <a:gd name="T4" fmla="*/ 19 w 162"/>
                <a:gd name="T5" fmla="*/ 334 h 334"/>
                <a:gd name="T6" fmla="*/ 19 w 162"/>
                <a:gd name="T7" fmla="*/ 307 h 334"/>
                <a:gd name="T8" fmla="*/ 52 w 162"/>
                <a:gd name="T9" fmla="*/ 297 h 334"/>
                <a:gd name="T10" fmla="*/ 66 w 162"/>
                <a:gd name="T11" fmla="*/ 275 h 334"/>
                <a:gd name="T12" fmla="*/ 61 w 162"/>
                <a:gd name="T13" fmla="*/ 247 h 334"/>
                <a:gd name="T14" fmla="*/ 48 w 162"/>
                <a:gd name="T15" fmla="*/ 212 h 334"/>
                <a:gd name="T16" fmla="*/ 0 w 162"/>
                <a:gd name="T17" fmla="*/ 90 h 334"/>
                <a:gd name="T18" fmla="*/ 32 w 162"/>
                <a:gd name="T19" fmla="*/ 90 h 334"/>
                <a:gd name="T20" fmla="*/ 84 w 162"/>
                <a:gd name="T21" fmla="*/ 226 h 334"/>
                <a:gd name="T22" fmla="*/ 130 w 162"/>
                <a:gd name="T23" fmla="*/ 90 h 334"/>
                <a:gd name="T24" fmla="*/ 162 w 162"/>
                <a:gd name="T25" fmla="*/ 90 h 334"/>
                <a:gd name="T26" fmla="*/ 88 w 162"/>
                <a:gd name="T27" fmla="*/ 295 h 334"/>
                <a:gd name="T28" fmla="*/ 122 w 162"/>
                <a:gd name="T29" fmla="*/ 0 h 334"/>
                <a:gd name="T30" fmla="*/ 85 w 162"/>
                <a:gd name="T31" fmla="*/ 55 h 334"/>
                <a:gd name="T32" fmla="*/ 62 w 162"/>
                <a:gd name="T33" fmla="*/ 55 h 334"/>
                <a:gd name="T34" fmla="*/ 90 w 162"/>
                <a:gd name="T35" fmla="*/ 0 h 334"/>
                <a:gd name="T36" fmla="*/ 122 w 162"/>
                <a:gd name="T37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2" h="334">
                  <a:moveTo>
                    <a:pt x="88" y="295"/>
                  </a:moveTo>
                  <a:cubicBezTo>
                    <a:pt x="84" y="307"/>
                    <a:pt x="75" y="316"/>
                    <a:pt x="62" y="323"/>
                  </a:cubicBezTo>
                  <a:cubicBezTo>
                    <a:pt x="49" y="331"/>
                    <a:pt x="35" y="334"/>
                    <a:pt x="19" y="334"/>
                  </a:cubicBezTo>
                  <a:lnTo>
                    <a:pt x="19" y="307"/>
                  </a:lnTo>
                  <a:cubicBezTo>
                    <a:pt x="32" y="307"/>
                    <a:pt x="43" y="304"/>
                    <a:pt x="52" y="297"/>
                  </a:cubicBezTo>
                  <a:cubicBezTo>
                    <a:pt x="62" y="291"/>
                    <a:pt x="66" y="284"/>
                    <a:pt x="66" y="275"/>
                  </a:cubicBezTo>
                  <a:cubicBezTo>
                    <a:pt x="66" y="266"/>
                    <a:pt x="65" y="256"/>
                    <a:pt x="61" y="247"/>
                  </a:cubicBezTo>
                  <a:cubicBezTo>
                    <a:pt x="58" y="237"/>
                    <a:pt x="53" y="226"/>
                    <a:pt x="48" y="212"/>
                  </a:cubicBezTo>
                  <a:lnTo>
                    <a:pt x="0" y="90"/>
                  </a:lnTo>
                  <a:lnTo>
                    <a:pt x="32" y="90"/>
                  </a:lnTo>
                  <a:lnTo>
                    <a:pt x="84" y="226"/>
                  </a:lnTo>
                  <a:lnTo>
                    <a:pt x="130" y="90"/>
                  </a:lnTo>
                  <a:lnTo>
                    <a:pt x="162" y="90"/>
                  </a:lnTo>
                  <a:lnTo>
                    <a:pt x="88" y="295"/>
                  </a:lnTo>
                  <a:close/>
                  <a:moveTo>
                    <a:pt x="122" y="0"/>
                  </a:moveTo>
                  <a:lnTo>
                    <a:pt x="85" y="55"/>
                  </a:lnTo>
                  <a:lnTo>
                    <a:pt x="62" y="55"/>
                  </a:lnTo>
                  <a:lnTo>
                    <a:pt x="90" y="0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141" name="Freeform 132"/>
            <p:cNvSpPr>
              <a:spLocks/>
            </p:cNvSpPr>
            <p:nvPr/>
          </p:nvSpPr>
          <p:spPr bwMode="auto">
            <a:xfrm>
              <a:off x="5865" y="3308"/>
              <a:ext cx="37" cy="42"/>
            </a:xfrm>
            <a:custGeom>
              <a:avLst/>
              <a:gdLst>
                <a:gd name="T0" fmla="*/ 84 w 161"/>
                <a:gd name="T1" fmla="*/ 180 h 180"/>
                <a:gd name="T2" fmla="*/ 76 w 161"/>
                <a:gd name="T3" fmla="*/ 180 h 180"/>
                <a:gd name="T4" fmla="*/ 0 w 161"/>
                <a:gd name="T5" fmla="*/ 0 h 180"/>
                <a:gd name="T6" fmla="*/ 34 w 161"/>
                <a:gd name="T7" fmla="*/ 0 h 180"/>
                <a:gd name="T8" fmla="*/ 81 w 161"/>
                <a:gd name="T9" fmla="*/ 123 h 180"/>
                <a:gd name="T10" fmla="*/ 128 w 161"/>
                <a:gd name="T11" fmla="*/ 0 h 180"/>
                <a:gd name="T12" fmla="*/ 161 w 161"/>
                <a:gd name="T13" fmla="*/ 0 h 180"/>
                <a:gd name="T14" fmla="*/ 84 w 161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1" h="18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142" name="Freeform 133"/>
            <p:cNvSpPr>
              <a:spLocks noEditPoints="1"/>
            </p:cNvSpPr>
            <p:nvPr/>
          </p:nvSpPr>
          <p:spPr bwMode="auto">
            <a:xfrm>
              <a:off x="5905" y="3307"/>
              <a:ext cx="36" cy="43"/>
            </a:xfrm>
            <a:custGeom>
              <a:avLst/>
              <a:gdLst>
                <a:gd name="T0" fmla="*/ 0 w 159"/>
                <a:gd name="T1" fmla="*/ 91 h 183"/>
                <a:gd name="T2" fmla="*/ 22 w 159"/>
                <a:gd name="T3" fmla="*/ 25 h 183"/>
                <a:gd name="T4" fmla="*/ 79 w 159"/>
                <a:gd name="T5" fmla="*/ 0 h 183"/>
                <a:gd name="T6" fmla="*/ 138 w 159"/>
                <a:gd name="T7" fmla="*/ 24 h 183"/>
                <a:gd name="T8" fmla="*/ 159 w 159"/>
                <a:gd name="T9" fmla="*/ 91 h 183"/>
                <a:gd name="T10" fmla="*/ 137 w 159"/>
                <a:gd name="T11" fmla="*/ 158 h 183"/>
                <a:gd name="T12" fmla="*/ 79 w 159"/>
                <a:gd name="T13" fmla="*/ 183 h 183"/>
                <a:gd name="T14" fmla="*/ 21 w 159"/>
                <a:gd name="T15" fmla="*/ 158 h 183"/>
                <a:gd name="T16" fmla="*/ 0 w 159"/>
                <a:gd name="T17" fmla="*/ 91 h 183"/>
                <a:gd name="T18" fmla="*/ 32 w 159"/>
                <a:gd name="T19" fmla="*/ 91 h 183"/>
                <a:gd name="T20" fmla="*/ 79 w 159"/>
                <a:gd name="T21" fmla="*/ 157 h 183"/>
                <a:gd name="T22" fmla="*/ 113 w 159"/>
                <a:gd name="T23" fmla="*/ 140 h 183"/>
                <a:gd name="T24" fmla="*/ 126 w 159"/>
                <a:gd name="T25" fmla="*/ 91 h 183"/>
                <a:gd name="T26" fmla="*/ 79 w 159"/>
                <a:gd name="T27" fmla="*/ 26 h 183"/>
                <a:gd name="T28" fmla="*/ 45 w 159"/>
                <a:gd name="T29" fmla="*/ 43 h 183"/>
                <a:gd name="T30" fmla="*/ 32 w 159"/>
                <a:gd name="T31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183">
                  <a:moveTo>
                    <a:pt x="0" y="91"/>
                  </a:moveTo>
                  <a:cubicBezTo>
                    <a:pt x="0" y="64"/>
                    <a:pt x="7" y="42"/>
                    <a:pt x="22" y="25"/>
                  </a:cubicBezTo>
                  <a:cubicBezTo>
                    <a:pt x="36" y="9"/>
                    <a:pt x="55" y="0"/>
                    <a:pt x="79" y="0"/>
                  </a:cubicBezTo>
                  <a:cubicBezTo>
                    <a:pt x="104" y="0"/>
                    <a:pt x="124" y="8"/>
                    <a:pt x="138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20"/>
                    <a:pt x="152" y="142"/>
                    <a:pt x="137" y="158"/>
                  </a:cubicBezTo>
                  <a:cubicBezTo>
                    <a:pt x="123" y="175"/>
                    <a:pt x="104" y="183"/>
                    <a:pt x="79" y="183"/>
                  </a:cubicBezTo>
                  <a:cubicBezTo>
                    <a:pt x="54" y="183"/>
                    <a:pt x="35" y="175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2" y="91"/>
                  </a:moveTo>
                  <a:cubicBezTo>
                    <a:pt x="32" y="135"/>
                    <a:pt x="48" y="157"/>
                    <a:pt x="79" y="157"/>
                  </a:cubicBezTo>
                  <a:cubicBezTo>
                    <a:pt x="94" y="157"/>
                    <a:pt x="105" y="151"/>
                    <a:pt x="113" y="140"/>
                  </a:cubicBezTo>
                  <a:cubicBezTo>
                    <a:pt x="122" y="128"/>
                    <a:pt x="126" y="112"/>
                    <a:pt x="126" y="91"/>
                  </a:cubicBezTo>
                  <a:cubicBezTo>
                    <a:pt x="126" y="48"/>
                    <a:pt x="110" y="26"/>
                    <a:pt x="79" y="26"/>
                  </a:cubicBezTo>
                  <a:cubicBezTo>
                    <a:pt x="65" y="26"/>
                    <a:pt x="54" y="32"/>
                    <a:pt x="45" y="43"/>
                  </a:cubicBezTo>
                  <a:cubicBezTo>
                    <a:pt x="37" y="55"/>
                    <a:pt x="32" y="71"/>
                    <a:pt x="32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143" name="Freeform 134"/>
            <p:cNvSpPr>
              <a:spLocks noEditPoints="1"/>
            </p:cNvSpPr>
            <p:nvPr/>
          </p:nvSpPr>
          <p:spPr bwMode="auto">
            <a:xfrm>
              <a:off x="5943" y="3292"/>
              <a:ext cx="21" cy="73"/>
            </a:xfrm>
            <a:custGeom>
              <a:avLst/>
              <a:gdLst>
                <a:gd name="T0" fmla="*/ 68 w 88"/>
                <a:gd name="T1" fmla="*/ 0 h 311"/>
                <a:gd name="T2" fmla="*/ 81 w 88"/>
                <a:gd name="T3" fmla="*/ 6 h 311"/>
                <a:gd name="T4" fmla="*/ 87 w 88"/>
                <a:gd name="T5" fmla="*/ 19 h 311"/>
                <a:gd name="T6" fmla="*/ 81 w 88"/>
                <a:gd name="T7" fmla="*/ 33 h 311"/>
                <a:gd name="T8" fmla="*/ 68 w 88"/>
                <a:gd name="T9" fmla="*/ 39 h 311"/>
                <a:gd name="T10" fmla="*/ 54 w 88"/>
                <a:gd name="T11" fmla="*/ 33 h 311"/>
                <a:gd name="T12" fmla="*/ 49 w 88"/>
                <a:gd name="T13" fmla="*/ 19 h 311"/>
                <a:gd name="T14" fmla="*/ 54 w 88"/>
                <a:gd name="T15" fmla="*/ 6 h 311"/>
                <a:gd name="T16" fmla="*/ 68 w 88"/>
                <a:gd name="T17" fmla="*/ 0 h 311"/>
                <a:gd name="T18" fmla="*/ 0 w 88"/>
                <a:gd name="T19" fmla="*/ 311 h 311"/>
                <a:gd name="T20" fmla="*/ 0 w 88"/>
                <a:gd name="T21" fmla="*/ 284 h 311"/>
                <a:gd name="T22" fmla="*/ 44 w 88"/>
                <a:gd name="T23" fmla="*/ 274 h 311"/>
                <a:gd name="T24" fmla="*/ 56 w 88"/>
                <a:gd name="T25" fmla="*/ 242 h 311"/>
                <a:gd name="T26" fmla="*/ 56 w 88"/>
                <a:gd name="T27" fmla="*/ 93 h 311"/>
                <a:gd name="T28" fmla="*/ 21 w 88"/>
                <a:gd name="T29" fmla="*/ 93 h 311"/>
                <a:gd name="T30" fmla="*/ 21 w 88"/>
                <a:gd name="T31" fmla="*/ 67 h 311"/>
                <a:gd name="T32" fmla="*/ 88 w 88"/>
                <a:gd name="T33" fmla="*/ 67 h 311"/>
                <a:gd name="T34" fmla="*/ 88 w 88"/>
                <a:gd name="T35" fmla="*/ 241 h 311"/>
                <a:gd name="T36" fmla="*/ 66 w 88"/>
                <a:gd name="T37" fmla="*/ 294 h 311"/>
                <a:gd name="T38" fmla="*/ 0 w 88"/>
                <a:gd name="T39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8" h="311">
                  <a:moveTo>
                    <a:pt x="68" y="0"/>
                  </a:moveTo>
                  <a:cubicBezTo>
                    <a:pt x="73" y="0"/>
                    <a:pt x="78" y="2"/>
                    <a:pt x="81" y="6"/>
                  </a:cubicBezTo>
                  <a:cubicBezTo>
                    <a:pt x="85" y="10"/>
                    <a:pt x="87" y="14"/>
                    <a:pt x="87" y="19"/>
                  </a:cubicBezTo>
                  <a:cubicBezTo>
                    <a:pt x="87" y="25"/>
                    <a:pt x="85" y="29"/>
                    <a:pt x="81" y="33"/>
                  </a:cubicBezTo>
                  <a:cubicBezTo>
                    <a:pt x="78" y="37"/>
                    <a:pt x="73" y="39"/>
                    <a:pt x="68" y="39"/>
                  </a:cubicBezTo>
                  <a:cubicBezTo>
                    <a:pt x="62" y="39"/>
                    <a:pt x="58" y="37"/>
                    <a:pt x="54" y="33"/>
                  </a:cubicBezTo>
                  <a:cubicBezTo>
                    <a:pt x="50" y="29"/>
                    <a:pt x="49" y="25"/>
                    <a:pt x="49" y="19"/>
                  </a:cubicBezTo>
                  <a:cubicBezTo>
                    <a:pt x="49" y="14"/>
                    <a:pt x="50" y="9"/>
                    <a:pt x="54" y="6"/>
                  </a:cubicBezTo>
                  <a:cubicBezTo>
                    <a:pt x="58" y="2"/>
                    <a:pt x="62" y="0"/>
                    <a:pt x="68" y="0"/>
                  </a:cubicBezTo>
                  <a:close/>
                  <a:moveTo>
                    <a:pt x="0" y="311"/>
                  </a:moveTo>
                  <a:lnTo>
                    <a:pt x="0" y="284"/>
                  </a:lnTo>
                  <a:cubicBezTo>
                    <a:pt x="22" y="284"/>
                    <a:pt x="37" y="280"/>
                    <a:pt x="44" y="274"/>
                  </a:cubicBezTo>
                  <a:cubicBezTo>
                    <a:pt x="52" y="267"/>
                    <a:pt x="56" y="257"/>
                    <a:pt x="56" y="242"/>
                  </a:cubicBezTo>
                  <a:lnTo>
                    <a:pt x="56" y="93"/>
                  </a:lnTo>
                  <a:lnTo>
                    <a:pt x="21" y="93"/>
                  </a:lnTo>
                  <a:lnTo>
                    <a:pt x="21" y="67"/>
                  </a:lnTo>
                  <a:lnTo>
                    <a:pt x="88" y="67"/>
                  </a:lnTo>
                  <a:lnTo>
                    <a:pt x="88" y="241"/>
                  </a:lnTo>
                  <a:cubicBezTo>
                    <a:pt x="88" y="265"/>
                    <a:pt x="80" y="283"/>
                    <a:pt x="66" y="294"/>
                  </a:cubicBezTo>
                  <a:cubicBezTo>
                    <a:pt x="52" y="306"/>
                    <a:pt x="30" y="311"/>
                    <a:pt x="0" y="3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144" name="Freeform 135"/>
            <p:cNvSpPr>
              <a:spLocks noEditPoints="1"/>
            </p:cNvSpPr>
            <p:nvPr/>
          </p:nvSpPr>
          <p:spPr bwMode="auto">
            <a:xfrm>
              <a:off x="5986" y="3307"/>
              <a:ext cx="35" cy="43"/>
            </a:xfrm>
            <a:custGeom>
              <a:avLst/>
              <a:gdLst>
                <a:gd name="T0" fmla="*/ 109 w 151"/>
                <a:gd name="T1" fmla="*/ 159 h 183"/>
                <a:gd name="T2" fmla="*/ 51 w 151"/>
                <a:gd name="T3" fmla="*/ 183 h 183"/>
                <a:gd name="T4" fmla="*/ 15 w 151"/>
                <a:gd name="T5" fmla="*/ 168 h 183"/>
                <a:gd name="T6" fmla="*/ 0 w 151"/>
                <a:gd name="T7" fmla="*/ 130 h 183"/>
                <a:gd name="T8" fmla="*/ 24 w 151"/>
                <a:gd name="T9" fmla="*/ 85 h 183"/>
                <a:gd name="T10" fmla="*/ 83 w 151"/>
                <a:gd name="T11" fmla="*/ 67 h 183"/>
                <a:gd name="T12" fmla="*/ 106 w 151"/>
                <a:gd name="T13" fmla="*/ 71 h 183"/>
                <a:gd name="T14" fmla="*/ 68 w 151"/>
                <a:gd name="T15" fmla="*/ 28 h 183"/>
                <a:gd name="T16" fmla="*/ 23 w 151"/>
                <a:gd name="T17" fmla="*/ 44 h 183"/>
                <a:gd name="T18" fmla="*/ 9 w 151"/>
                <a:gd name="T19" fmla="*/ 18 h 183"/>
                <a:gd name="T20" fmla="*/ 34 w 151"/>
                <a:gd name="T21" fmla="*/ 6 h 183"/>
                <a:gd name="T22" fmla="*/ 64 w 151"/>
                <a:gd name="T23" fmla="*/ 0 h 183"/>
                <a:gd name="T24" fmla="*/ 119 w 151"/>
                <a:gd name="T25" fmla="*/ 18 h 183"/>
                <a:gd name="T26" fmla="*/ 137 w 151"/>
                <a:gd name="T27" fmla="*/ 73 h 183"/>
                <a:gd name="T28" fmla="*/ 137 w 151"/>
                <a:gd name="T29" fmla="*/ 136 h 183"/>
                <a:gd name="T30" fmla="*/ 151 w 151"/>
                <a:gd name="T31" fmla="*/ 167 h 183"/>
                <a:gd name="T32" fmla="*/ 151 w 151"/>
                <a:gd name="T33" fmla="*/ 183 h 183"/>
                <a:gd name="T34" fmla="*/ 122 w 151"/>
                <a:gd name="T35" fmla="*/ 177 h 183"/>
                <a:gd name="T36" fmla="*/ 109 w 151"/>
                <a:gd name="T37" fmla="*/ 159 h 183"/>
                <a:gd name="T38" fmla="*/ 106 w 151"/>
                <a:gd name="T39" fmla="*/ 93 h 183"/>
                <a:gd name="T40" fmla="*/ 85 w 151"/>
                <a:gd name="T41" fmla="*/ 90 h 183"/>
                <a:gd name="T42" fmla="*/ 46 w 151"/>
                <a:gd name="T43" fmla="*/ 102 h 183"/>
                <a:gd name="T44" fmla="*/ 31 w 151"/>
                <a:gd name="T45" fmla="*/ 131 h 183"/>
                <a:gd name="T46" fmla="*/ 64 w 151"/>
                <a:gd name="T47" fmla="*/ 158 h 183"/>
                <a:gd name="T48" fmla="*/ 106 w 151"/>
                <a:gd name="T49" fmla="*/ 136 h 183"/>
                <a:gd name="T50" fmla="*/ 106 w 151"/>
                <a:gd name="T51" fmla="*/ 9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1" h="183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7" y="183"/>
                    <a:pt x="25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6" y="71"/>
                  </a:cubicBezTo>
                  <a:cubicBezTo>
                    <a:pt x="106" y="43"/>
                    <a:pt x="93" y="28"/>
                    <a:pt x="68" y="28"/>
                  </a:cubicBezTo>
                  <a:cubicBezTo>
                    <a:pt x="48" y="28"/>
                    <a:pt x="33" y="34"/>
                    <a:pt x="23" y="44"/>
                  </a:cubicBezTo>
                  <a:lnTo>
                    <a:pt x="9" y="18"/>
                  </a:lnTo>
                  <a:cubicBezTo>
                    <a:pt x="15" y="13"/>
                    <a:pt x="23" y="9"/>
                    <a:pt x="34" y="6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19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4" y="158"/>
                  </a:cubicBezTo>
                  <a:cubicBezTo>
                    <a:pt x="79" y="158"/>
                    <a:pt x="93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145" name="Freeform 136"/>
            <p:cNvSpPr>
              <a:spLocks/>
            </p:cNvSpPr>
            <p:nvPr/>
          </p:nvSpPr>
          <p:spPr bwMode="auto">
            <a:xfrm>
              <a:off x="6047" y="3308"/>
              <a:ext cx="37" cy="42"/>
            </a:xfrm>
            <a:custGeom>
              <a:avLst/>
              <a:gdLst>
                <a:gd name="T0" fmla="*/ 84 w 161"/>
                <a:gd name="T1" fmla="*/ 180 h 180"/>
                <a:gd name="T2" fmla="*/ 75 w 161"/>
                <a:gd name="T3" fmla="*/ 180 h 180"/>
                <a:gd name="T4" fmla="*/ 0 w 161"/>
                <a:gd name="T5" fmla="*/ 0 h 180"/>
                <a:gd name="T6" fmla="*/ 34 w 161"/>
                <a:gd name="T7" fmla="*/ 0 h 180"/>
                <a:gd name="T8" fmla="*/ 81 w 161"/>
                <a:gd name="T9" fmla="*/ 123 h 180"/>
                <a:gd name="T10" fmla="*/ 128 w 161"/>
                <a:gd name="T11" fmla="*/ 0 h 180"/>
                <a:gd name="T12" fmla="*/ 161 w 161"/>
                <a:gd name="T13" fmla="*/ 0 h 180"/>
                <a:gd name="T14" fmla="*/ 84 w 161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1" h="180">
                  <a:moveTo>
                    <a:pt x="84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146" name="Freeform 137"/>
            <p:cNvSpPr>
              <a:spLocks/>
            </p:cNvSpPr>
            <p:nvPr/>
          </p:nvSpPr>
          <p:spPr bwMode="auto">
            <a:xfrm>
              <a:off x="6085" y="3308"/>
              <a:ext cx="34" cy="41"/>
            </a:xfrm>
            <a:custGeom>
              <a:avLst/>
              <a:gdLst>
                <a:gd name="T0" fmla="*/ 49 w 147"/>
                <a:gd name="T1" fmla="*/ 148 h 176"/>
                <a:gd name="T2" fmla="*/ 147 w 147"/>
                <a:gd name="T3" fmla="*/ 148 h 176"/>
                <a:gd name="T4" fmla="*/ 147 w 147"/>
                <a:gd name="T5" fmla="*/ 176 h 176"/>
                <a:gd name="T6" fmla="*/ 0 w 147"/>
                <a:gd name="T7" fmla="*/ 176 h 176"/>
                <a:gd name="T8" fmla="*/ 0 w 147"/>
                <a:gd name="T9" fmla="*/ 167 h 176"/>
                <a:gd name="T10" fmla="*/ 100 w 147"/>
                <a:gd name="T11" fmla="*/ 28 h 176"/>
                <a:gd name="T12" fmla="*/ 2 w 147"/>
                <a:gd name="T13" fmla="*/ 28 h 176"/>
                <a:gd name="T14" fmla="*/ 2 w 147"/>
                <a:gd name="T15" fmla="*/ 0 h 176"/>
                <a:gd name="T16" fmla="*/ 146 w 147"/>
                <a:gd name="T17" fmla="*/ 0 h 176"/>
                <a:gd name="T18" fmla="*/ 146 w 147"/>
                <a:gd name="T19" fmla="*/ 9 h 176"/>
                <a:gd name="T20" fmla="*/ 49 w 147"/>
                <a:gd name="T21" fmla="*/ 148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" h="176">
                  <a:moveTo>
                    <a:pt x="49" y="148"/>
                  </a:moveTo>
                  <a:lnTo>
                    <a:pt x="147" y="148"/>
                  </a:lnTo>
                  <a:lnTo>
                    <a:pt x="147" y="176"/>
                  </a:lnTo>
                  <a:lnTo>
                    <a:pt x="0" y="176"/>
                  </a:lnTo>
                  <a:lnTo>
                    <a:pt x="0" y="167"/>
                  </a:lnTo>
                  <a:lnTo>
                    <a:pt x="100" y="28"/>
                  </a:lnTo>
                  <a:lnTo>
                    <a:pt x="2" y="28"/>
                  </a:lnTo>
                  <a:lnTo>
                    <a:pt x="2" y="0"/>
                  </a:lnTo>
                  <a:lnTo>
                    <a:pt x="146" y="0"/>
                  </a:lnTo>
                  <a:lnTo>
                    <a:pt x="146" y="9"/>
                  </a:lnTo>
                  <a:lnTo>
                    <a:pt x="49" y="1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147" name="Freeform 138"/>
            <p:cNvSpPr>
              <a:spLocks noEditPoints="1"/>
            </p:cNvSpPr>
            <p:nvPr/>
          </p:nvSpPr>
          <p:spPr bwMode="auto">
            <a:xfrm>
              <a:off x="6123" y="3291"/>
              <a:ext cx="34" cy="59"/>
            </a:xfrm>
            <a:custGeom>
              <a:avLst/>
              <a:gdLst>
                <a:gd name="T0" fmla="*/ 121 w 152"/>
                <a:gd name="T1" fmla="*/ 247 h 251"/>
                <a:gd name="T2" fmla="*/ 121 w 152"/>
                <a:gd name="T3" fmla="*/ 234 h 251"/>
                <a:gd name="T4" fmla="*/ 74 w 152"/>
                <a:gd name="T5" fmla="*/ 251 h 251"/>
                <a:gd name="T6" fmla="*/ 20 w 152"/>
                <a:gd name="T7" fmla="*/ 227 h 251"/>
                <a:gd name="T8" fmla="*/ 0 w 152"/>
                <a:gd name="T9" fmla="*/ 164 h 251"/>
                <a:gd name="T10" fmla="*/ 23 w 152"/>
                <a:gd name="T11" fmla="*/ 96 h 251"/>
                <a:gd name="T12" fmla="*/ 80 w 152"/>
                <a:gd name="T13" fmla="*/ 68 h 251"/>
                <a:gd name="T14" fmla="*/ 121 w 152"/>
                <a:gd name="T15" fmla="*/ 81 h 251"/>
                <a:gd name="T16" fmla="*/ 121 w 152"/>
                <a:gd name="T17" fmla="*/ 0 h 251"/>
                <a:gd name="T18" fmla="*/ 152 w 152"/>
                <a:gd name="T19" fmla="*/ 0 h 251"/>
                <a:gd name="T20" fmla="*/ 152 w 152"/>
                <a:gd name="T21" fmla="*/ 247 h 251"/>
                <a:gd name="T22" fmla="*/ 121 w 152"/>
                <a:gd name="T23" fmla="*/ 247 h 251"/>
                <a:gd name="T24" fmla="*/ 121 w 152"/>
                <a:gd name="T25" fmla="*/ 112 h 251"/>
                <a:gd name="T26" fmla="*/ 89 w 152"/>
                <a:gd name="T27" fmla="*/ 95 h 251"/>
                <a:gd name="T28" fmla="*/ 48 w 152"/>
                <a:gd name="T29" fmla="*/ 113 h 251"/>
                <a:gd name="T30" fmla="*/ 33 w 152"/>
                <a:gd name="T31" fmla="*/ 161 h 251"/>
                <a:gd name="T32" fmla="*/ 90 w 152"/>
                <a:gd name="T33" fmla="*/ 225 h 251"/>
                <a:gd name="T34" fmla="*/ 108 w 152"/>
                <a:gd name="T35" fmla="*/ 220 h 251"/>
                <a:gd name="T36" fmla="*/ 121 w 152"/>
                <a:gd name="T37" fmla="*/ 210 h 251"/>
                <a:gd name="T38" fmla="*/ 121 w 152"/>
                <a:gd name="T39" fmla="*/ 112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2" h="251">
                  <a:moveTo>
                    <a:pt x="121" y="247"/>
                  </a:moveTo>
                  <a:lnTo>
                    <a:pt x="121" y="234"/>
                  </a:lnTo>
                  <a:cubicBezTo>
                    <a:pt x="110" y="245"/>
                    <a:pt x="95" y="251"/>
                    <a:pt x="74" y="251"/>
                  </a:cubicBezTo>
                  <a:cubicBezTo>
                    <a:pt x="52" y="251"/>
                    <a:pt x="34" y="243"/>
                    <a:pt x="20" y="227"/>
                  </a:cubicBezTo>
                  <a:cubicBezTo>
                    <a:pt x="7" y="211"/>
                    <a:pt x="0" y="190"/>
                    <a:pt x="0" y="164"/>
                  </a:cubicBezTo>
                  <a:cubicBezTo>
                    <a:pt x="0" y="138"/>
                    <a:pt x="8" y="115"/>
                    <a:pt x="23" y="96"/>
                  </a:cubicBezTo>
                  <a:cubicBezTo>
                    <a:pt x="39" y="78"/>
                    <a:pt x="58" y="68"/>
                    <a:pt x="80" y="68"/>
                  </a:cubicBezTo>
                  <a:cubicBezTo>
                    <a:pt x="98" y="68"/>
                    <a:pt x="112" y="73"/>
                    <a:pt x="121" y="81"/>
                  </a:cubicBezTo>
                  <a:lnTo>
                    <a:pt x="121" y="0"/>
                  </a:lnTo>
                  <a:lnTo>
                    <a:pt x="152" y="0"/>
                  </a:lnTo>
                  <a:lnTo>
                    <a:pt x="152" y="247"/>
                  </a:lnTo>
                  <a:lnTo>
                    <a:pt x="121" y="247"/>
                  </a:lnTo>
                  <a:close/>
                  <a:moveTo>
                    <a:pt x="121" y="112"/>
                  </a:moveTo>
                  <a:cubicBezTo>
                    <a:pt x="113" y="101"/>
                    <a:pt x="102" y="95"/>
                    <a:pt x="89" y="95"/>
                  </a:cubicBezTo>
                  <a:cubicBezTo>
                    <a:pt x="72" y="95"/>
                    <a:pt x="58" y="101"/>
                    <a:pt x="48" y="113"/>
                  </a:cubicBezTo>
                  <a:cubicBezTo>
                    <a:pt x="38" y="126"/>
                    <a:pt x="33" y="142"/>
                    <a:pt x="33" y="161"/>
                  </a:cubicBezTo>
                  <a:cubicBezTo>
                    <a:pt x="33" y="203"/>
                    <a:pt x="52" y="225"/>
                    <a:pt x="90" y="225"/>
                  </a:cubicBezTo>
                  <a:cubicBezTo>
                    <a:pt x="95" y="225"/>
                    <a:pt x="101" y="223"/>
                    <a:pt x="108" y="220"/>
                  </a:cubicBezTo>
                  <a:cubicBezTo>
                    <a:pt x="115" y="217"/>
                    <a:pt x="119" y="213"/>
                    <a:pt x="121" y="210"/>
                  </a:cubicBezTo>
                  <a:lnTo>
                    <a:pt x="121" y="1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148" name="Freeform 139"/>
            <p:cNvSpPr>
              <a:spLocks noEditPoints="1"/>
            </p:cNvSpPr>
            <p:nvPr/>
          </p:nvSpPr>
          <p:spPr bwMode="auto">
            <a:xfrm>
              <a:off x="6164" y="3287"/>
              <a:ext cx="38" cy="63"/>
            </a:xfrm>
            <a:custGeom>
              <a:avLst/>
              <a:gdLst>
                <a:gd name="T0" fmla="*/ 160 w 163"/>
                <a:gd name="T1" fmla="*/ 182 h 270"/>
                <a:gd name="T2" fmla="*/ 33 w 163"/>
                <a:gd name="T3" fmla="*/ 182 h 270"/>
                <a:gd name="T4" fmla="*/ 50 w 163"/>
                <a:gd name="T5" fmla="*/ 229 h 270"/>
                <a:gd name="T6" fmla="*/ 89 w 163"/>
                <a:gd name="T7" fmla="*/ 244 h 270"/>
                <a:gd name="T8" fmla="*/ 133 w 163"/>
                <a:gd name="T9" fmla="*/ 228 h 270"/>
                <a:gd name="T10" fmla="*/ 147 w 163"/>
                <a:gd name="T11" fmla="*/ 250 h 270"/>
                <a:gd name="T12" fmla="*/ 124 w 163"/>
                <a:gd name="T13" fmla="*/ 263 h 270"/>
                <a:gd name="T14" fmla="*/ 83 w 163"/>
                <a:gd name="T15" fmla="*/ 270 h 270"/>
                <a:gd name="T16" fmla="*/ 26 w 163"/>
                <a:gd name="T17" fmla="*/ 247 h 270"/>
                <a:gd name="T18" fmla="*/ 0 w 163"/>
                <a:gd name="T19" fmla="*/ 181 h 270"/>
                <a:gd name="T20" fmla="*/ 27 w 163"/>
                <a:gd name="T21" fmla="*/ 111 h 270"/>
                <a:gd name="T22" fmla="*/ 83 w 163"/>
                <a:gd name="T23" fmla="*/ 87 h 270"/>
                <a:gd name="T24" fmla="*/ 142 w 163"/>
                <a:gd name="T25" fmla="*/ 109 h 270"/>
                <a:gd name="T26" fmla="*/ 163 w 163"/>
                <a:gd name="T27" fmla="*/ 163 h 270"/>
                <a:gd name="T28" fmla="*/ 160 w 163"/>
                <a:gd name="T29" fmla="*/ 182 h 270"/>
                <a:gd name="T30" fmla="*/ 84 w 163"/>
                <a:gd name="T31" fmla="*/ 114 h 270"/>
                <a:gd name="T32" fmla="*/ 49 w 163"/>
                <a:gd name="T33" fmla="*/ 127 h 270"/>
                <a:gd name="T34" fmla="*/ 34 w 163"/>
                <a:gd name="T35" fmla="*/ 159 h 270"/>
                <a:gd name="T36" fmla="*/ 132 w 163"/>
                <a:gd name="T37" fmla="*/ 159 h 270"/>
                <a:gd name="T38" fmla="*/ 120 w 163"/>
                <a:gd name="T39" fmla="*/ 127 h 270"/>
                <a:gd name="T40" fmla="*/ 84 w 163"/>
                <a:gd name="T41" fmla="*/ 114 h 270"/>
                <a:gd name="T42" fmla="*/ 139 w 163"/>
                <a:gd name="T43" fmla="*/ 1 h 270"/>
                <a:gd name="T44" fmla="*/ 89 w 163"/>
                <a:gd name="T45" fmla="*/ 56 h 270"/>
                <a:gd name="T46" fmla="*/ 71 w 163"/>
                <a:gd name="T47" fmla="*/ 56 h 270"/>
                <a:gd name="T48" fmla="*/ 23 w 163"/>
                <a:gd name="T49" fmla="*/ 0 h 270"/>
                <a:gd name="T50" fmla="*/ 51 w 163"/>
                <a:gd name="T51" fmla="*/ 0 h 270"/>
                <a:gd name="T52" fmla="*/ 80 w 163"/>
                <a:gd name="T53" fmla="*/ 32 h 270"/>
                <a:gd name="T54" fmla="*/ 107 w 163"/>
                <a:gd name="T55" fmla="*/ 1 h 270"/>
                <a:gd name="T56" fmla="*/ 139 w 163"/>
                <a:gd name="T57" fmla="*/ 1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63" h="270">
                  <a:moveTo>
                    <a:pt x="160" y="182"/>
                  </a:moveTo>
                  <a:lnTo>
                    <a:pt x="33" y="182"/>
                  </a:lnTo>
                  <a:cubicBezTo>
                    <a:pt x="33" y="202"/>
                    <a:pt x="39" y="218"/>
                    <a:pt x="50" y="229"/>
                  </a:cubicBezTo>
                  <a:cubicBezTo>
                    <a:pt x="60" y="239"/>
                    <a:pt x="73" y="244"/>
                    <a:pt x="89" y="244"/>
                  </a:cubicBezTo>
                  <a:cubicBezTo>
                    <a:pt x="107" y="244"/>
                    <a:pt x="121" y="238"/>
                    <a:pt x="133" y="228"/>
                  </a:cubicBezTo>
                  <a:lnTo>
                    <a:pt x="147" y="250"/>
                  </a:lnTo>
                  <a:cubicBezTo>
                    <a:pt x="142" y="255"/>
                    <a:pt x="134" y="259"/>
                    <a:pt x="124" y="263"/>
                  </a:cubicBezTo>
                  <a:cubicBezTo>
                    <a:pt x="112" y="268"/>
                    <a:pt x="98" y="270"/>
                    <a:pt x="83" y="270"/>
                  </a:cubicBezTo>
                  <a:cubicBezTo>
                    <a:pt x="60" y="270"/>
                    <a:pt x="42" y="262"/>
                    <a:pt x="26" y="247"/>
                  </a:cubicBezTo>
                  <a:cubicBezTo>
                    <a:pt x="9" y="231"/>
                    <a:pt x="0" y="209"/>
                    <a:pt x="0" y="181"/>
                  </a:cubicBezTo>
                  <a:cubicBezTo>
                    <a:pt x="0" y="152"/>
                    <a:pt x="9" y="128"/>
                    <a:pt x="27" y="111"/>
                  </a:cubicBezTo>
                  <a:cubicBezTo>
                    <a:pt x="43" y="95"/>
                    <a:pt x="61" y="87"/>
                    <a:pt x="83" y="87"/>
                  </a:cubicBezTo>
                  <a:cubicBezTo>
                    <a:pt x="108" y="87"/>
                    <a:pt x="128" y="94"/>
                    <a:pt x="142" y="109"/>
                  </a:cubicBezTo>
                  <a:cubicBezTo>
                    <a:pt x="156" y="122"/>
                    <a:pt x="163" y="140"/>
                    <a:pt x="163" y="163"/>
                  </a:cubicBezTo>
                  <a:cubicBezTo>
                    <a:pt x="163" y="170"/>
                    <a:pt x="162" y="176"/>
                    <a:pt x="160" y="182"/>
                  </a:cubicBezTo>
                  <a:close/>
                  <a:moveTo>
                    <a:pt x="84" y="114"/>
                  </a:moveTo>
                  <a:cubicBezTo>
                    <a:pt x="71" y="114"/>
                    <a:pt x="59" y="118"/>
                    <a:pt x="49" y="127"/>
                  </a:cubicBezTo>
                  <a:cubicBezTo>
                    <a:pt x="40" y="136"/>
                    <a:pt x="35" y="146"/>
                    <a:pt x="34" y="159"/>
                  </a:cubicBezTo>
                  <a:lnTo>
                    <a:pt x="132" y="159"/>
                  </a:lnTo>
                  <a:cubicBezTo>
                    <a:pt x="132" y="146"/>
                    <a:pt x="128" y="136"/>
                    <a:pt x="120" y="127"/>
                  </a:cubicBezTo>
                  <a:cubicBezTo>
                    <a:pt x="111" y="118"/>
                    <a:pt x="99" y="114"/>
                    <a:pt x="84" y="114"/>
                  </a:cubicBezTo>
                  <a:close/>
                  <a:moveTo>
                    <a:pt x="139" y="1"/>
                  </a:moveTo>
                  <a:lnTo>
                    <a:pt x="89" y="56"/>
                  </a:lnTo>
                  <a:lnTo>
                    <a:pt x="71" y="56"/>
                  </a:lnTo>
                  <a:lnTo>
                    <a:pt x="23" y="0"/>
                  </a:lnTo>
                  <a:lnTo>
                    <a:pt x="51" y="0"/>
                  </a:lnTo>
                  <a:lnTo>
                    <a:pt x="80" y="32"/>
                  </a:lnTo>
                  <a:lnTo>
                    <a:pt x="107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149" name="Freeform 140"/>
            <p:cNvSpPr>
              <a:spLocks/>
            </p:cNvSpPr>
            <p:nvPr/>
          </p:nvSpPr>
          <p:spPr bwMode="auto">
            <a:xfrm>
              <a:off x="6209" y="3291"/>
              <a:ext cx="14" cy="59"/>
            </a:xfrm>
            <a:custGeom>
              <a:avLst/>
              <a:gdLst>
                <a:gd name="T0" fmla="*/ 0 w 61"/>
                <a:gd name="T1" fmla="*/ 198 h 251"/>
                <a:gd name="T2" fmla="*/ 0 w 61"/>
                <a:gd name="T3" fmla="*/ 0 h 251"/>
                <a:gd name="T4" fmla="*/ 31 w 61"/>
                <a:gd name="T5" fmla="*/ 0 h 251"/>
                <a:gd name="T6" fmla="*/ 31 w 61"/>
                <a:gd name="T7" fmla="*/ 193 h 251"/>
                <a:gd name="T8" fmla="*/ 39 w 61"/>
                <a:gd name="T9" fmla="*/ 215 h 251"/>
                <a:gd name="T10" fmla="*/ 61 w 61"/>
                <a:gd name="T11" fmla="*/ 223 h 251"/>
                <a:gd name="T12" fmla="*/ 61 w 61"/>
                <a:gd name="T13" fmla="*/ 251 h 251"/>
                <a:gd name="T14" fmla="*/ 0 w 61"/>
                <a:gd name="T15" fmla="*/ 198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251">
                  <a:moveTo>
                    <a:pt x="0" y="198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31" y="193"/>
                  </a:lnTo>
                  <a:cubicBezTo>
                    <a:pt x="31" y="202"/>
                    <a:pt x="34" y="209"/>
                    <a:pt x="39" y="215"/>
                  </a:cubicBezTo>
                  <a:cubicBezTo>
                    <a:pt x="45" y="220"/>
                    <a:pt x="52" y="223"/>
                    <a:pt x="61" y="223"/>
                  </a:cubicBezTo>
                  <a:lnTo>
                    <a:pt x="61" y="251"/>
                  </a:lnTo>
                  <a:cubicBezTo>
                    <a:pt x="20" y="251"/>
                    <a:pt x="0" y="233"/>
                    <a:pt x="0" y="1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150" name="Freeform 141"/>
            <p:cNvSpPr>
              <a:spLocks noEditPoints="1"/>
            </p:cNvSpPr>
            <p:nvPr/>
          </p:nvSpPr>
          <p:spPr bwMode="auto">
            <a:xfrm>
              <a:off x="6229" y="3287"/>
              <a:ext cx="34" cy="63"/>
            </a:xfrm>
            <a:custGeom>
              <a:avLst/>
              <a:gdLst>
                <a:gd name="T0" fmla="*/ 108 w 150"/>
                <a:gd name="T1" fmla="*/ 245 h 269"/>
                <a:gd name="T2" fmla="*/ 51 w 150"/>
                <a:gd name="T3" fmla="*/ 269 h 269"/>
                <a:gd name="T4" fmla="*/ 15 w 150"/>
                <a:gd name="T5" fmla="*/ 254 h 269"/>
                <a:gd name="T6" fmla="*/ 0 w 150"/>
                <a:gd name="T7" fmla="*/ 216 h 269"/>
                <a:gd name="T8" fmla="*/ 23 w 150"/>
                <a:gd name="T9" fmla="*/ 171 h 269"/>
                <a:gd name="T10" fmla="*/ 83 w 150"/>
                <a:gd name="T11" fmla="*/ 153 h 269"/>
                <a:gd name="T12" fmla="*/ 105 w 150"/>
                <a:gd name="T13" fmla="*/ 157 h 269"/>
                <a:gd name="T14" fmla="*/ 67 w 150"/>
                <a:gd name="T15" fmla="*/ 114 h 269"/>
                <a:gd name="T16" fmla="*/ 22 w 150"/>
                <a:gd name="T17" fmla="*/ 130 h 269"/>
                <a:gd name="T18" fmla="*/ 9 w 150"/>
                <a:gd name="T19" fmla="*/ 104 h 269"/>
                <a:gd name="T20" fmla="*/ 33 w 150"/>
                <a:gd name="T21" fmla="*/ 92 h 269"/>
                <a:gd name="T22" fmla="*/ 63 w 150"/>
                <a:gd name="T23" fmla="*/ 86 h 269"/>
                <a:gd name="T24" fmla="*/ 119 w 150"/>
                <a:gd name="T25" fmla="*/ 104 h 269"/>
                <a:gd name="T26" fmla="*/ 136 w 150"/>
                <a:gd name="T27" fmla="*/ 159 h 269"/>
                <a:gd name="T28" fmla="*/ 136 w 150"/>
                <a:gd name="T29" fmla="*/ 222 h 269"/>
                <a:gd name="T30" fmla="*/ 150 w 150"/>
                <a:gd name="T31" fmla="*/ 253 h 269"/>
                <a:gd name="T32" fmla="*/ 150 w 150"/>
                <a:gd name="T33" fmla="*/ 269 h 269"/>
                <a:gd name="T34" fmla="*/ 122 w 150"/>
                <a:gd name="T35" fmla="*/ 263 h 269"/>
                <a:gd name="T36" fmla="*/ 108 w 150"/>
                <a:gd name="T37" fmla="*/ 245 h 269"/>
                <a:gd name="T38" fmla="*/ 105 w 150"/>
                <a:gd name="T39" fmla="*/ 179 h 269"/>
                <a:gd name="T40" fmla="*/ 84 w 150"/>
                <a:gd name="T41" fmla="*/ 176 h 269"/>
                <a:gd name="T42" fmla="*/ 46 w 150"/>
                <a:gd name="T43" fmla="*/ 188 h 269"/>
                <a:gd name="T44" fmla="*/ 31 w 150"/>
                <a:gd name="T45" fmla="*/ 217 h 269"/>
                <a:gd name="T46" fmla="*/ 63 w 150"/>
                <a:gd name="T47" fmla="*/ 244 h 269"/>
                <a:gd name="T48" fmla="*/ 105 w 150"/>
                <a:gd name="T49" fmla="*/ 222 h 269"/>
                <a:gd name="T50" fmla="*/ 105 w 150"/>
                <a:gd name="T51" fmla="*/ 179 h 269"/>
                <a:gd name="T52" fmla="*/ 112 w 150"/>
                <a:gd name="T53" fmla="*/ 0 h 269"/>
                <a:gd name="T54" fmla="*/ 75 w 150"/>
                <a:gd name="T55" fmla="*/ 55 h 269"/>
                <a:gd name="T56" fmla="*/ 52 w 150"/>
                <a:gd name="T57" fmla="*/ 55 h 269"/>
                <a:gd name="T58" fmla="*/ 80 w 150"/>
                <a:gd name="T59" fmla="*/ 0 h 269"/>
                <a:gd name="T60" fmla="*/ 112 w 150"/>
                <a:gd name="T61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0" h="269">
                  <a:moveTo>
                    <a:pt x="108" y="245"/>
                  </a:moveTo>
                  <a:cubicBezTo>
                    <a:pt x="96" y="261"/>
                    <a:pt x="76" y="269"/>
                    <a:pt x="51" y="269"/>
                  </a:cubicBezTo>
                  <a:cubicBezTo>
                    <a:pt x="37" y="269"/>
                    <a:pt x="25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7" y="184"/>
                    <a:pt x="23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89" y="153"/>
                    <a:pt x="97" y="154"/>
                    <a:pt x="105" y="157"/>
                  </a:cubicBezTo>
                  <a:cubicBezTo>
                    <a:pt x="105" y="129"/>
                    <a:pt x="92" y="114"/>
                    <a:pt x="67" y="114"/>
                  </a:cubicBezTo>
                  <a:cubicBezTo>
                    <a:pt x="47" y="114"/>
                    <a:pt x="32" y="120"/>
                    <a:pt x="22" y="130"/>
                  </a:cubicBezTo>
                  <a:lnTo>
                    <a:pt x="9" y="104"/>
                  </a:lnTo>
                  <a:cubicBezTo>
                    <a:pt x="15" y="99"/>
                    <a:pt x="23" y="95"/>
                    <a:pt x="33" y="92"/>
                  </a:cubicBezTo>
                  <a:cubicBezTo>
                    <a:pt x="44" y="88"/>
                    <a:pt x="54" y="86"/>
                    <a:pt x="63" y="86"/>
                  </a:cubicBezTo>
                  <a:cubicBezTo>
                    <a:pt x="89" y="86"/>
                    <a:pt x="107" y="92"/>
                    <a:pt x="119" y="104"/>
                  </a:cubicBezTo>
                  <a:cubicBezTo>
                    <a:pt x="131" y="115"/>
                    <a:pt x="136" y="134"/>
                    <a:pt x="136" y="159"/>
                  </a:cubicBezTo>
                  <a:lnTo>
                    <a:pt x="136" y="222"/>
                  </a:lnTo>
                  <a:cubicBezTo>
                    <a:pt x="136" y="238"/>
                    <a:pt x="141" y="248"/>
                    <a:pt x="150" y="253"/>
                  </a:cubicBezTo>
                  <a:lnTo>
                    <a:pt x="150" y="269"/>
                  </a:lnTo>
                  <a:cubicBezTo>
                    <a:pt x="137" y="269"/>
                    <a:pt x="128" y="267"/>
                    <a:pt x="122" y="263"/>
                  </a:cubicBezTo>
                  <a:cubicBezTo>
                    <a:pt x="115" y="260"/>
                    <a:pt x="111" y="254"/>
                    <a:pt x="108" y="245"/>
                  </a:cubicBezTo>
                  <a:close/>
                  <a:moveTo>
                    <a:pt x="105" y="179"/>
                  </a:moveTo>
                  <a:cubicBezTo>
                    <a:pt x="95" y="177"/>
                    <a:pt x="88" y="176"/>
                    <a:pt x="84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3" y="244"/>
                  </a:cubicBezTo>
                  <a:cubicBezTo>
                    <a:pt x="79" y="244"/>
                    <a:pt x="93" y="237"/>
                    <a:pt x="105" y="222"/>
                  </a:cubicBezTo>
                  <a:lnTo>
                    <a:pt x="105" y="179"/>
                  </a:lnTo>
                  <a:close/>
                  <a:moveTo>
                    <a:pt x="112" y="0"/>
                  </a:moveTo>
                  <a:lnTo>
                    <a:pt x="75" y="55"/>
                  </a:lnTo>
                  <a:lnTo>
                    <a:pt x="52" y="55"/>
                  </a:lnTo>
                  <a:lnTo>
                    <a:pt x="80" y="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151" name="Freeform 142"/>
            <p:cNvSpPr>
              <a:spLocks/>
            </p:cNvSpPr>
            <p:nvPr/>
          </p:nvSpPr>
          <p:spPr bwMode="auto">
            <a:xfrm>
              <a:off x="6266" y="3308"/>
              <a:ext cx="37" cy="42"/>
            </a:xfrm>
            <a:custGeom>
              <a:avLst/>
              <a:gdLst>
                <a:gd name="T0" fmla="*/ 84 w 161"/>
                <a:gd name="T1" fmla="*/ 180 h 180"/>
                <a:gd name="T2" fmla="*/ 76 w 161"/>
                <a:gd name="T3" fmla="*/ 180 h 180"/>
                <a:gd name="T4" fmla="*/ 0 w 161"/>
                <a:gd name="T5" fmla="*/ 0 h 180"/>
                <a:gd name="T6" fmla="*/ 34 w 161"/>
                <a:gd name="T7" fmla="*/ 0 h 180"/>
                <a:gd name="T8" fmla="*/ 81 w 161"/>
                <a:gd name="T9" fmla="*/ 123 h 180"/>
                <a:gd name="T10" fmla="*/ 128 w 161"/>
                <a:gd name="T11" fmla="*/ 0 h 180"/>
                <a:gd name="T12" fmla="*/ 161 w 161"/>
                <a:gd name="T13" fmla="*/ 0 h 180"/>
                <a:gd name="T14" fmla="*/ 84 w 161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1" h="18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152" name="Freeform 143"/>
            <p:cNvSpPr>
              <a:spLocks noEditPoints="1"/>
            </p:cNvSpPr>
            <p:nvPr/>
          </p:nvSpPr>
          <p:spPr bwMode="auto">
            <a:xfrm>
              <a:off x="6306" y="3287"/>
              <a:ext cx="35" cy="63"/>
            </a:xfrm>
            <a:custGeom>
              <a:avLst/>
              <a:gdLst>
                <a:gd name="T0" fmla="*/ 108 w 150"/>
                <a:gd name="T1" fmla="*/ 245 h 269"/>
                <a:gd name="T2" fmla="*/ 51 w 150"/>
                <a:gd name="T3" fmla="*/ 269 h 269"/>
                <a:gd name="T4" fmla="*/ 15 w 150"/>
                <a:gd name="T5" fmla="*/ 254 h 269"/>
                <a:gd name="T6" fmla="*/ 0 w 150"/>
                <a:gd name="T7" fmla="*/ 216 h 269"/>
                <a:gd name="T8" fmla="*/ 23 w 150"/>
                <a:gd name="T9" fmla="*/ 171 h 269"/>
                <a:gd name="T10" fmla="*/ 83 w 150"/>
                <a:gd name="T11" fmla="*/ 153 h 269"/>
                <a:gd name="T12" fmla="*/ 105 w 150"/>
                <a:gd name="T13" fmla="*/ 157 h 269"/>
                <a:gd name="T14" fmla="*/ 67 w 150"/>
                <a:gd name="T15" fmla="*/ 114 h 269"/>
                <a:gd name="T16" fmla="*/ 22 w 150"/>
                <a:gd name="T17" fmla="*/ 130 h 269"/>
                <a:gd name="T18" fmla="*/ 9 w 150"/>
                <a:gd name="T19" fmla="*/ 104 h 269"/>
                <a:gd name="T20" fmla="*/ 34 w 150"/>
                <a:gd name="T21" fmla="*/ 92 h 269"/>
                <a:gd name="T22" fmla="*/ 64 w 150"/>
                <a:gd name="T23" fmla="*/ 86 h 269"/>
                <a:gd name="T24" fmla="*/ 119 w 150"/>
                <a:gd name="T25" fmla="*/ 104 h 269"/>
                <a:gd name="T26" fmla="*/ 137 w 150"/>
                <a:gd name="T27" fmla="*/ 159 h 269"/>
                <a:gd name="T28" fmla="*/ 137 w 150"/>
                <a:gd name="T29" fmla="*/ 222 h 269"/>
                <a:gd name="T30" fmla="*/ 150 w 150"/>
                <a:gd name="T31" fmla="*/ 253 h 269"/>
                <a:gd name="T32" fmla="*/ 150 w 150"/>
                <a:gd name="T33" fmla="*/ 269 h 269"/>
                <a:gd name="T34" fmla="*/ 122 w 150"/>
                <a:gd name="T35" fmla="*/ 263 h 269"/>
                <a:gd name="T36" fmla="*/ 108 w 150"/>
                <a:gd name="T37" fmla="*/ 245 h 269"/>
                <a:gd name="T38" fmla="*/ 105 w 150"/>
                <a:gd name="T39" fmla="*/ 179 h 269"/>
                <a:gd name="T40" fmla="*/ 85 w 150"/>
                <a:gd name="T41" fmla="*/ 176 h 269"/>
                <a:gd name="T42" fmla="*/ 46 w 150"/>
                <a:gd name="T43" fmla="*/ 188 h 269"/>
                <a:gd name="T44" fmla="*/ 31 w 150"/>
                <a:gd name="T45" fmla="*/ 217 h 269"/>
                <a:gd name="T46" fmla="*/ 64 w 150"/>
                <a:gd name="T47" fmla="*/ 244 h 269"/>
                <a:gd name="T48" fmla="*/ 105 w 150"/>
                <a:gd name="T49" fmla="*/ 222 h 269"/>
                <a:gd name="T50" fmla="*/ 105 w 150"/>
                <a:gd name="T51" fmla="*/ 179 h 269"/>
                <a:gd name="T52" fmla="*/ 113 w 150"/>
                <a:gd name="T53" fmla="*/ 0 h 269"/>
                <a:gd name="T54" fmla="*/ 75 w 150"/>
                <a:gd name="T55" fmla="*/ 55 h 269"/>
                <a:gd name="T56" fmla="*/ 52 w 150"/>
                <a:gd name="T57" fmla="*/ 55 h 269"/>
                <a:gd name="T58" fmla="*/ 80 w 150"/>
                <a:gd name="T59" fmla="*/ 0 h 269"/>
                <a:gd name="T60" fmla="*/ 113 w 150"/>
                <a:gd name="T61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0" h="269">
                  <a:moveTo>
                    <a:pt x="108" y="245"/>
                  </a:moveTo>
                  <a:cubicBezTo>
                    <a:pt x="96" y="261"/>
                    <a:pt x="77" y="269"/>
                    <a:pt x="51" y="269"/>
                  </a:cubicBezTo>
                  <a:cubicBezTo>
                    <a:pt x="37" y="269"/>
                    <a:pt x="25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8" y="184"/>
                    <a:pt x="23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90" y="153"/>
                    <a:pt x="97" y="154"/>
                    <a:pt x="105" y="157"/>
                  </a:cubicBezTo>
                  <a:cubicBezTo>
                    <a:pt x="105" y="129"/>
                    <a:pt x="93" y="114"/>
                    <a:pt x="67" y="114"/>
                  </a:cubicBezTo>
                  <a:cubicBezTo>
                    <a:pt x="48" y="114"/>
                    <a:pt x="33" y="120"/>
                    <a:pt x="22" y="130"/>
                  </a:cubicBezTo>
                  <a:lnTo>
                    <a:pt x="9" y="104"/>
                  </a:lnTo>
                  <a:cubicBezTo>
                    <a:pt x="15" y="99"/>
                    <a:pt x="23" y="95"/>
                    <a:pt x="34" y="92"/>
                  </a:cubicBezTo>
                  <a:cubicBezTo>
                    <a:pt x="44" y="88"/>
                    <a:pt x="54" y="86"/>
                    <a:pt x="64" y="86"/>
                  </a:cubicBezTo>
                  <a:cubicBezTo>
                    <a:pt x="89" y="86"/>
                    <a:pt x="108" y="92"/>
                    <a:pt x="119" y="104"/>
                  </a:cubicBezTo>
                  <a:cubicBezTo>
                    <a:pt x="131" y="115"/>
                    <a:pt x="137" y="134"/>
                    <a:pt x="137" y="159"/>
                  </a:cubicBezTo>
                  <a:lnTo>
                    <a:pt x="137" y="222"/>
                  </a:lnTo>
                  <a:cubicBezTo>
                    <a:pt x="137" y="238"/>
                    <a:pt x="141" y="248"/>
                    <a:pt x="150" y="253"/>
                  </a:cubicBezTo>
                  <a:lnTo>
                    <a:pt x="150" y="269"/>
                  </a:lnTo>
                  <a:cubicBezTo>
                    <a:pt x="138" y="269"/>
                    <a:pt x="128" y="267"/>
                    <a:pt x="122" y="263"/>
                  </a:cubicBezTo>
                  <a:cubicBezTo>
                    <a:pt x="116" y="260"/>
                    <a:pt x="111" y="254"/>
                    <a:pt x="108" y="245"/>
                  </a:cubicBezTo>
                  <a:close/>
                  <a:moveTo>
                    <a:pt x="105" y="179"/>
                  </a:moveTo>
                  <a:cubicBezTo>
                    <a:pt x="96" y="177"/>
                    <a:pt x="89" y="176"/>
                    <a:pt x="85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4" y="244"/>
                  </a:cubicBezTo>
                  <a:cubicBezTo>
                    <a:pt x="79" y="244"/>
                    <a:pt x="93" y="237"/>
                    <a:pt x="105" y="222"/>
                  </a:cubicBezTo>
                  <a:lnTo>
                    <a:pt x="105" y="179"/>
                  </a:lnTo>
                  <a:close/>
                  <a:moveTo>
                    <a:pt x="113" y="0"/>
                  </a:moveTo>
                  <a:lnTo>
                    <a:pt x="75" y="55"/>
                  </a:lnTo>
                  <a:lnTo>
                    <a:pt x="52" y="55"/>
                  </a:lnTo>
                  <a:lnTo>
                    <a:pt x="80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153" name="Freeform 144"/>
            <p:cNvSpPr>
              <a:spLocks/>
            </p:cNvSpPr>
            <p:nvPr/>
          </p:nvSpPr>
          <p:spPr bwMode="auto">
            <a:xfrm>
              <a:off x="6348" y="3307"/>
              <a:ext cx="32" cy="42"/>
            </a:xfrm>
            <a:custGeom>
              <a:avLst/>
              <a:gdLst>
                <a:gd name="T0" fmla="*/ 108 w 139"/>
                <a:gd name="T1" fmla="*/ 180 h 180"/>
                <a:gd name="T2" fmla="*/ 108 w 139"/>
                <a:gd name="T3" fmla="*/ 77 h 180"/>
                <a:gd name="T4" fmla="*/ 100 w 139"/>
                <a:gd name="T5" fmla="*/ 38 h 180"/>
                <a:gd name="T6" fmla="*/ 71 w 139"/>
                <a:gd name="T7" fmla="*/ 27 h 180"/>
                <a:gd name="T8" fmla="*/ 49 w 139"/>
                <a:gd name="T9" fmla="*/ 33 h 180"/>
                <a:gd name="T10" fmla="*/ 31 w 139"/>
                <a:gd name="T11" fmla="*/ 49 h 180"/>
                <a:gd name="T12" fmla="*/ 31 w 139"/>
                <a:gd name="T13" fmla="*/ 180 h 180"/>
                <a:gd name="T14" fmla="*/ 0 w 139"/>
                <a:gd name="T15" fmla="*/ 180 h 180"/>
                <a:gd name="T16" fmla="*/ 0 w 139"/>
                <a:gd name="T17" fmla="*/ 4 h 180"/>
                <a:gd name="T18" fmla="*/ 21 w 139"/>
                <a:gd name="T19" fmla="*/ 4 h 180"/>
                <a:gd name="T20" fmla="*/ 31 w 139"/>
                <a:gd name="T21" fmla="*/ 26 h 180"/>
                <a:gd name="T22" fmla="*/ 81 w 139"/>
                <a:gd name="T23" fmla="*/ 0 h 180"/>
                <a:gd name="T24" fmla="*/ 139 w 139"/>
                <a:gd name="T25" fmla="*/ 71 h 180"/>
                <a:gd name="T26" fmla="*/ 139 w 139"/>
                <a:gd name="T27" fmla="*/ 180 h 180"/>
                <a:gd name="T28" fmla="*/ 108 w 139"/>
                <a:gd name="T2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9" h="180">
                  <a:moveTo>
                    <a:pt x="108" y="180"/>
                  </a:moveTo>
                  <a:lnTo>
                    <a:pt x="108" y="77"/>
                  </a:lnTo>
                  <a:cubicBezTo>
                    <a:pt x="108" y="59"/>
                    <a:pt x="105" y="45"/>
                    <a:pt x="100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80"/>
                  </a:lnTo>
                  <a:lnTo>
                    <a:pt x="108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154" name="Freeform 145"/>
            <p:cNvSpPr>
              <a:spLocks noEditPoints="1"/>
            </p:cNvSpPr>
            <p:nvPr/>
          </p:nvSpPr>
          <p:spPr bwMode="auto">
            <a:xfrm>
              <a:off x="6388" y="3287"/>
              <a:ext cx="17" cy="62"/>
            </a:xfrm>
            <a:custGeom>
              <a:avLst/>
              <a:gdLst>
                <a:gd name="T0" fmla="*/ 25 w 76"/>
                <a:gd name="T1" fmla="*/ 266 h 266"/>
                <a:gd name="T2" fmla="*/ 25 w 76"/>
                <a:gd name="T3" fmla="*/ 116 h 266"/>
                <a:gd name="T4" fmla="*/ 0 w 76"/>
                <a:gd name="T5" fmla="*/ 116 h 266"/>
                <a:gd name="T6" fmla="*/ 0 w 76"/>
                <a:gd name="T7" fmla="*/ 90 h 266"/>
                <a:gd name="T8" fmla="*/ 56 w 76"/>
                <a:gd name="T9" fmla="*/ 90 h 266"/>
                <a:gd name="T10" fmla="*/ 56 w 76"/>
                <a:gd name="T11" fmla="*/ 266 h 266"/>
                <a:gd name="T12" fmla="*/ 25 w 76"/>
                <a:gd name="T13" fmla="*/ 266 h 266"/>
                <a:gd name="T14" fmla="*/ 76 w 76"/>
                <a:gd name="T15" fmla="*/ 0 h 266"/>
                <a:gd name="T16" fmla="*/ 39 w 76"/>
                <a:gd name="T17" fmla="*/ 55 h 266"/>
                <a:gd name="T18" fmla="*/ 16 w 76"/>
                <a:gd name="T19" fmla="*/ 55 h 266"/>
                <a:gd name="T20" fmla="*/ 44 w 76"/>
                <a:gd name="T21" fmla="*/ 0 h 266"/>
                <a:gd name="T22" fmla="*/ 76 w 76"/>
                <a:gd name="T23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266">
                  <a:moveTo>
                    <a:pt x="25" y="266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6"/>
                  </a:lnTo>
                  <a:lnTo>
                    <a:pt x="25" y="266"/>
                  </a:lnTo>
                  <a:close/>
                  <a:moveTo>
                    <a:pt x="76" y="0"/>
                  </a:moveTo>
                  <a:lnTo>
                    <a:pt x="39" y="55"/>
                  </a:lnTo>
                  <a:lnTo>
                    <a:pt x="16" y="55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 dirty="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845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655578"/>
            <a:ext cx="2922677" cy="288032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188640"/>
            <a:ext cx="2924175" cy="40957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39680" y="404664"/>
            <a:ext cx="4104456" cy="301456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3645023"/>
            <a:ext cx="4445411" cy="302433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00192" y="1700808"/>
            <a:ext cx="2376264" cy="224721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80793" y="4092041"/>
            <a:ext cx="3207631" cy="262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884864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87624" y="0"/>
            <a:ext cx="7200800" cy="1340768"/>
          </a:xfrm>
        </p:spPr>
        <p:txBody>
          <a:bodyPr>
            <a:normAutofit/>
          </a:bodyPr>
          <a:lstStyle/>
          <a:p>
            <a:r>
              <a:rPr lang="cs-CZ" sz="3600" u="sng" dirty="0" smtClean="0"/>
              <a:t>Železobetonové prefabrikované klenbové oblouky</a:t>
            </a:r>
            <a:endParaRPr lang="cs-CZ" sz="3600" u="sng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35696" y="1484784"/>
            <a:ext cx="5752533" cy="197964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3608443"/>
            <a:ext cx="3419501" cy="256588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608443"/>
            <a:ext cx="4157558" cy="249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493258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42842"/>
            <a:ext cx="4256182" cy="262344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142842"/>
            <a:ext cx="4224477" cy="262344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0486" y="3068960"/>
            <a:ext cx="4192970" cy="318532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62199" y="3068960"/>
            <a:ext cx="4178294" cy="313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032332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5616624" cy="778098"/>
          </a:xfrm>
        </p:spPr>
        <p:txBody>
          <a:bodyPr>
            <a:normAutofit/>
          </a:bodyPr>
          <a:lstStyle/>
          <a:p>
            <a:pPr algn="l"/>
            <a:r>
              <a:rPr lang="cs-CZ" sz="4000" u="sng" dirty="0" smtClean="0"/>
              <a:t>Způsoby zdění kleneb</a:t>
            </a:r>
            <a:endParaRPr lang="cs-CZ" sz="4000" u="sng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1579222" y="877163"/>
            <a:ext cx="3959137" cy="503036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1266102"/>
            <a:ext cx="3442395" cy="61518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928" y="5520258"/>
            <a:ext cx="4561803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115257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743" y="1024423"/>
            <a:ext cx="3802319" cy="501076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587" y="116632"/>
            <a:ext cx="3800475" cy="75247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1708" y="561437"/>
            <a:ext cx="3162514" cy="936104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0280" y="1619647"/>
            <a:ext cx="3076575" cy="65722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7080" y="2276872"/>
            <a:ext cx="3519758" cy="4303384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3765" y="6037129"/>
            <a:ext cx="3192276" cy="71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804369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délník 14"/>
          <p:cNvSpPr/>
          <p:nvPr/>
        </p:nvSpPr>
        <p:spPr>
          <a:xfrm>
            <a:off x="6019800" y="4819476"/>
            <a:ext cx="28503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Národní pedagogický institut České republiky </a:t>
            </a:r>
            <a:r>
              <a:rPr lang="cs-CZ" sz="1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1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000" dirty="0">
                <a:solidFill>
                  <a:schemeClr val="tx2"/>
                </a:solidFill>
                <a:latin typeface="+mj-lt"/>
              </a:rPr>
              <a:t>modernizace </a:t>
            </a:r>
            <a:r>
              <a:rPr lang="cs-CZ" sz="1000" dirty="0">
                <a:solidFill>
                  <a:schemeClr val="tx2"/>
                </a:solidFill>
                <a:latin typeface="+mj-lt"/>
              </a:rPr>
              <a:t>odborného vzdělávání </a:t>
            </a:r>
            <a:endParaRPr lang="cs-CZ" sz="1000" dirty="0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cs-CZ" sz="1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www.projektmov.cz</a:t>
            </a:r>
            <a:endParaRPr lang="cs-CZ" sz="1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01" y="4533900"/>
            <a:ext cx="1000927" cy="100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8242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4"/>
          <p:cNvGrpSpPr>
            <a:grpSpLocks noChangeAspect="1"/>
          </p:cNvGrpSpPr>
          <p:nvPr/>
        </p:nvGrpSpPr>
        <p:grpSpPr bwMode="auto">
          <a:xfrm>
            <a:off x="1237122" y="2857500"/>
            <a:ext cx="6745957" cy="902353"/>
            <a:chOff x="4205" y="3032"/>
            <a:chExt cx="3110" cy="416"/>
          </a:xfrm>
        </p:grpSpPr>
        <p:sp>
          <p:nvSpPr>
            <p:cNvPr id="13" name="AutoShape 3"/>
            <p:cNvSpPr>
              <a:spLocks noChangeAspect="1" noChangeArrowheads="1" noTextEdit="1"/>
            </p:cNvSpPr>
            <p:nvPr/>
          </p:nvSpPr>
          <p:spPr bwMode="auto">
            <a:xfrm>
              <a:off x="4205" y="3032"/>
              <a:ext cx="3110" cy="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5"/>
            <p:cNvSpPr>
              <a:spLocks noEditPoints="1"/>
            </p:cNvSpPr>
            <p:nvPr/>
          </p:nvSpPr>
          <p:spPr bwMode="auto">
            <a:xfrm>
              <a:off x="6783" y="3049"/>
              <a:ext cx="366" cy="252"/>
            </a:xfrm>
            <a:custGeom>
              <a:avLst/>
              <a:gdLst>
                <a:gd name="T0" fmla="*/ 1108 w 1597"/>
                <a:gd name="T1" fmla="*/ 588 h 1077"/>
                <a:gd name="T2" fmla="*/ 1108 w 1597"/>
                <a:gd name="T3" fmla="*/ 479 h 1077"/>
                <a:gd name="T4" fmla="*/ 992 w 1597"/>
                <a:gd name="T5" fmla="*/ 479 h 1077"/>
                <a:gd name="T6" fmla="*/ 897 w 1597"/>
                <a:gd name="T7" fmla="*/ 603 h 1077"/>
                <a:gd name="T8" fmla="*/ 795 w 1597"/>
                <a:gd name="T9" fmla="*/ 548 h 1077"/>
                <a:gd name="T10" fmla="*/ 747 w 1597"/>
                <a:gd name="T11" fmla="*/ 566 h 1077"/>
                <a:gd name="T12" fmla="*/ 878 w 1597"/>
                <a:gd name="T13" fmla="*/ 626 h 1077"/>
                <a:gd name="T14" fmla="*/ 695 w 1597"/>
                <a:gd name="T15" fmla="*/ 864 h 1077"/>
                <a:gd name="T16" fmla="*/ 692 w 1597"/>
                <a:gd name="T17" fmla="*/ 864 h 1077"/>
                <a:gd name="T18" fmla="*/ 394 w 1597"/>
                <a:gd name="T19" fmla="*/ 484 h 1077"/>
                <a:gd name="T20" fmla="*/ 732 w 1597"/>
                <a:gd name="T21" fmla="*/ 54 h 1077"/>
                <a:gd name="T22" fmla="*/ 732 w 1597"/>
                <a:gd name="T23" fmla="*/ 471 h 1077"/>
                <a:gd name="T24" fmla="*/ 831 w 1597"/>
                <a:gd name="T25" fmla="*/ 471 h 1077"/>
                <a:gd name="T26" fmla="*/ 831 w 1597"/>
                <a:gd name="T27" fmla="*/ 357 h 1077"/>
                <a:gd name="T28" fmla="*/ 1029 w 1597"/>
                <a:gd name="T29" fmla="*/ 408 h 1077"/>
                <a:gd name="T30" fmla="*/ 1169 w 1597"/>
                <a:gd name="T31" fmla="*/ 512 h 1077"/>
                <a:gd name="T32" fmla="*/ 1108 w 1597"/>
                <a:gd name="T33" fmla="*/ 588 h 1077"/>
                <a:gd name="T34" fmla="*/ 1146 w 1597"/>
                <a:gd name="T35" fmla="*/ 615 h 1077"/>
                <a:gd name="T36" fmla="*/ 1277 w 1597"/>
                <a:gd name="T37" fmla="*/ 497 h 1077"/>
                <a:gd name="T38" fmla="*/ 1094 w 1597"/>
                <a:gd name="T39" fmla="*/ 368 h 1077"/>
                <a:gd name="T40" fmla="*/ 855 w 1597"/>
                <a:gd name="T41" fmla="*/ 263 h 1077"/>
                <a:gd name="T42" fmla="*/ 852 w 1597"/>
                <a:gd name="T43" fmla="*/ 245 h 1077"/>
                <a:gd name="T44" fmla="*/ 1020 w 1597"/>
                <a:gd name="T45" fmla="*/ 146 h 1077"/>
                <a:gd name="T46" fmla="*/ 1202 w 1597"/>
                <a:gd name="T47" fmla="*/ 204 h 1077"/>
                <a:gd name="T48" fmla="*/ 1246 w 1597"/>
                <a:gd name="T49" fmla="*/ 190 h 1077"/>
                <a:gd name="T50" fmla="*/ 1020 w 1597"/>
                <a:gd name="T51" fmla="*/ 126 h 1077"/>
                <a:gd name="T52" fmla="*/ 831 w 1597"/>
                <a:gd name="T53" fmla="*/ 162 h 1077"/>
                <a:gd name="T54" fmla="*/ 831 w 1597"/>
                <a:gd name="T55" fmla="*/ 0 h 1077"/>
                <a:gd name="T56" fmla="*/ 715 w 1597"/>
                <a:gd name="T57" fmla="*/ 0 h 1077"/>
                <a:gd name="T58" fmla="*/ 418 w 1597"/>
                <a:gd name="T59" fmla="*/ 385 h 1077"/>
                <a:gd name="T60" fmla="*/ 416 w 1597"/>
                <a:gd name="T61" fmla="*/ 385 h 1077"/>
                <a:gd name="T62" fmla="*/ 113 w 1597"/>
                <a:gd name="T63" fmla="*/ 0 h 1077"/>
                <a:gd name="T64" fmla="*/ 0 w 1597"/>
                <a:gd name="T65" fmla="*/ 0 h 1077"/>
                <a:gd name="T66" fmla="*/ 0 w 1597"/>
                <a:gd name="T67" fmla="*/ 471 h 1077"/>
                <a:gd name="T68" fmla="*/ 55 w 1597"/>
                <a:gd name="T69" fmla="*/ 471 h 1077"/>
                <a:gd name="T70" fmla="*/ 55 w 1597"/>
                <a:gd name="T71" fmla="*/ 60 h 1077"/>
                <a:gd name="T72" fmla="*/ 387 w 1597"/>
                <a:gd name="T73" fmla="*/ 479 h 1077"/>
                <a:gd name="T74" fmla="*/ 285 w 1597"/>
                <a:gd name="T75" fmla="*/ 479 h 1077"/>
                <a:gd name="T76" fmla="*/ 285 w 1597"/>
                <a:gd name="T77" fmla="*/ 951 h 1077"/>
                <a:gd name="T78" fmla="*/ 332 w 1597"/>
                <a:gd name="T79" fmla="*/ 951 h 1077"/>
                <a:gd name="T80" fmla="*/ 332 w 1597"/>
                <a:gd name="T81" fmla="*/ 539 h 1077"/>
                <a:gd name="T82" fmla="*/ 668 w 1597"/>
                <a:gd name="T83" fmla="*/ 964 h 1077"/>
                <a:gd name="T84" fmla="*/ 670 w 1597"/>
                <a:gd name="T85" fmla="*/ 964 h 1077"/>
                <a:gd name="T86" fmla="*/ 1009 w 1597"/>
                <a:gd name="T87" fmla="*/ 533 h 1077"/>
                <a:gd name="T88" fmla="*/ 1009 w 1597"/>
                <a:gd name="T89" fmla="*/ 951 h 1077"/>
                <a:gd name="T90" fmla="*/ 1108 w 1597"/>
                <a:gd name="T91" fmla="*/ 951 h 1077"/>
                <a:gd name="T92" fmla="*/ 1108 w 1597"/>
                <a:gd name="T93" fmla="*/ 637 h 1077"/>
                <a:gd name="T94" fmla="*/ 1284 w 1597"/>
                <a:gd name="T95" fmla="*/ 637 h 1077"/>
                <a:gd name="T96" fmla="*/ 1284 w 1597"/>
                <a:gd name="T97" fmla="*/ 1077 h 1077"/>
                <a:gd name="T98" fmla="*/ 1386 w 1597"/>
                <a:gd name="T99" fmla="*/ 1077 h 1077"/>
                <a:gd name="T100" fmla="*/ 1386 w 1597"/>
                <a:gd name="T101" fmla="*/ 637 h 1077"/>
                <a:gd name="T102" fmla="*/ 1597 w 1597"/>
                <a:gd name="T103" fmla="*/ 637 h 1077"/>
                <a:gd name="T104" fmla="*/ 1597 w 1597"/>
                <a:gd name="T105" fmla="*/ 615 h 1077"/>
                <a:gd name="T106" fmla="*/ 1146 w 1597"/>
                <a:gd name="T107" fmla="*/ 615 h 1077"/>
                <a:gd name="T108" fmla="*/ 1068 w 1597"/>
                <a:gd name="T109" fmla="*/ 96 h 1077"/>
                <a:gd name="T110" fmla="*/ 1229 w 1597"/>
                <a:gd name="T111" fmla="*/ 0 h 1077"/>
                <a:gd name="T112" fmla="*/ 1178 w 1597"/>
                <a:gd name="T113" fmla="*/ 0 h 1077"/>
                <a:gd name="T114" fmla="*/ 1030 w 1597"/>
                <a:gd name="T115" fmla="*/ 67 h 1077"/>
                <a:gd name="T116" fmla="*/ 879 w 1597"/>
                <a:gd name="T117" fmla="*/ 0 h 1077"/>
                <a:gd name="T118" fmla="*/ 831 w 1597"/>
                <a:gd name="T119" fmla="*/ 0 h 1077"/>
                <a:gd name="T120" fmla="*/ 994 w 1597"/>
                <a:gd name="T121" fmla="*/ 96 h 1077"/>
                <a:gd name="T122" fmla="*/ 1068 w 1597"/>
                <a:gd name="T123" fmla="*/ 96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97" h="1077">
                  <a:moveTo>
                    <a:pt x="1108" y="588"/>
                  </a:moveTo>
                  <a:lnTo>
                    <a:pt x="1108" y="479"/>
                  </a:lnTo>
                  <a:lnTo>
                    <a:pt x="992" y="479"/>
                  </a:lnTo>
                  <a:lnTo>
                    <a:pt x="897" y="603"/>
                  </a:lnTo>
                  <a:cubicBezTo>
                    <a:pt x="857" y="593"/>
                    <a:pt x="822" y="575"/>
                    <a:pt x="795" y="548"/>
                  </a:cubicBezTo>
                  <a:lnTo>
                    <a:pt x="747" y="566"/>
                  </a:lnTo>
                  <a:cubicBezTo>
                    <a:pt x="778" y="595"/>
                    <a:pt x="824" y="615"/>
                    <a:pt x="878" y="626"/>
                  </a:cubicBezTo>
                  <a:lnTo>
                    <a:pt x="695" y="864"/>
                  </a:lnTo>
                  <a:lnTo>
                    <a:pt x="692" y="864"/>
                  </a:lnTo>
                  <a:lnTo>
                    <a:pt x="394" y="484"/>
                  </a:lnTo>
                  <a:lnTo>
                    <a:pt x="732" y="54"/>
                  </a:lnTo>
                  <a:lnTo>
                    <a:pt x="732" y="471"/>
                  </a:lnTo>
                  <a:lnTo>
                    <a:pt x="831" y="471"/>
                  </a:lnTo>
                  <a:lnTo>
                    <a:pt x="831" y="357"/>
                  </a:lnTo>
                  <a:cubicBezTo>
                    <a:pt x="884" y="378"/>
                    <a:pt x="956" y="391"/>
                    <a:pt x="1029" y="408"/>
                  </a:cubicBezTo>
                  <a:cubicBezTo>
                    <a:pt x="1137" y="431"/>
                    <a:pt x="1169" y="472"/>
                    <a:pt x="1169" y="512"/>
                  </a:cubicBezTo>
                  <a:cubicBezTo>
                    <a:pt x="1169" y="542"/>
                    <a:pt x="1147" y="569"/>
                    <a:pt x="1108" y="588"/>
                  </a:cubicBezTo>
                  <a:close/>
                  <a:moveTo>
                    <a:pt x="1146" y="615"/>
                  </a:moveTo>
                  <a:cubicBezTo>
                    <a:pt x="1217" y="592"/>
                    <a:pt x="1270" y="552"/>
                    <a:pt x="1277" y="497"/>
                  </a:cubicBezTo>
                  <a:cubicBezTo>
                    <a:pt x="1277" y="418"/>
                    <a:pt x="1185" y="387"/>
                    <a:pt x="1094" y="368"/>
                  </a:cubicBezTo>
                  <a:cubicBezTo>
                    <a:pt x="963" y="342"/>
                    <a:pt x="870" y="320"/>
                    <a:pt x="855" y="263"/>
                  </a:cubicBezTo>
                  <a:cubicBezTo>
                    <a:pt x="852" y="256"/>
                    <a:pt x="852" y="251"/>
                    <a:pt x="852" y="245"/>
                  </a:cubicBezTo>
                  <a:cubicBezTo>
                    <a:pt x="855" y="184"/>
                    <a:pt x="941" y="146"/>
                    <a:pt x="1020" y="146"/>
                  </a:cubicBezTo>
                  <a:cubicBezTo>
                    <a:pt x="1100" y="146"/>
                    <a:pt x="1151" y="156"/>
                    <a:pt x="1202" y="204"/>
                  </a:cubicBezTo>
                  <a:lnTo>
                    <a:pt x="1246" y="190"/>
                  </a:lnTo>
                  <a:cubicBezTo>
                    <a:pt x="1189" y="139"/>
                    <a:pt x="1112" y="126"/>
                    <a:pt x="1020" y="126"/>
                  </a:cubicBezTo>
                  <a:cubicBezTo>
                    <a:pt x="944" y="126"/>
                    <a:pt x="878" y="139"/>
                    <a:pt x="831" y="162"/>
                  </a:cubicBezTo>
                  <a:lnTo>
                    <a:pt x="831" y="0"/>
                  </a:lnTo>
                  <a:lnTo>
                    <a:pt x="715" y="0"/>
                  </a:lnTo>
                  <a:lnTo>
                    <a:pt x="418" y="385"/>
                  </a:lnTo>
                  <a:lnTo>
                    <a:pt x="416" y="385"/>
                  </a:lnTo>
                  <a:lnTo>
                    <a:pt x="113" y="0"/>
                  </a:lnTo>
                  <a:lnTo>
                    <a:pt x="0" y="0"/>
                  </a:lnTo>
                  <a:lnTo>
                    <a:pt x="0" y="471"/>
                  </a:lnTo>
                  <a:lnTo>
                    <a:pt x="55" y="471"/>
                  </a:lnTo>
                  <a:lnTo>
                    <a:pt x="55" y="60"/>
                  </a:lnTo>
                  <a:lnTo>
                    <a:pt x="387" y="479"/>
                  </a:lnTo>
                  <a:lnTo>
                    <a:pt x="285" y="479"/>
                  </a:lnTo>
                  <a:lnTo>
                    <a:pt x="285" y="951"/>
                  </a:lnTo>
                  <a:lnTo>
                    <a:pt x="332" y="951"/>
                  </a:lnTo>
                  <a:lnTo>
                    <a:pt x="332" y="539"/>
                  </a:lnTo>
                  <a:lnTo>
                    <a:pt x="668" y="964"/>
                  </a:lnTo>
                  <a:lnTo>
                    <a:pt x="670" y="964"/>
                  </a:lnTo>
                  <a:lnTo>
                    <a:pt x="1009" y="533"/>
                  </a:lnTo>
                  <a:lnTo>
                    <a:pt x="1009" y="951"/>
                  </a:lnTo>
                  <a:lnTo>
                    <a:pt x="1108" y="951"/>
                  </a:lnTo>
                  <a:lnTo>
                    <a:pt x="1108" y="637"/>
                  </a:lnTo>
                  <a:lnTo>
                    <a:pt x="1284" y="637"/>
                  </a:lnTo>
                  <a:lnTo>
                    <a:pt x="1284" y="1077"/>
                  </a:lnTo>
                  <a:lnTo>
                    <a:pt x="1386" y="1077"/>
                  </a:lnTo>
                  <a:lnTo>
                    <a:pt x="1386" y="637"/>
                  </a:lnTo>
                  <a:lnTo>
                    <a:pt x="1597" y="637"/>
                  </a:lnTo>
                  <a:lnTo>
                    <a:pt x="1597" y="615"/>
                  </a:lnTo>
                  <a:lnTo>
                    <a:pt x="1146" y="615"/>
                  </a:lnTo>
                  <a:close/>
                  <a:moveTo>
                    <a:pt x="1068" y="96"/>
                  </a:moveTo>
                  <a:lnTo>
                    <a:pt x="1229" y="0"/>
                  </a:lnTo>
                  <a:lnTo>
                    <a:pt x="1178" y="0"/>
                  </a:lnTo>
                  <a:lnTo>
                    <a:pt x="1030" y="67"/>
                  </a:lnTo>
                  <a:lnTo>
                    <a:pt x="879" y="0"/>
                  </a:lnTo>
                  <a:lnTo>
                    <a:pt x="831" y="0"/>
                  </a:lnTo>
                  <a:lnTo>
                    <a:pt x="994" y="96"/>
                  </a:lnTo>
                  <a:lnTo>
                    <a:pt x="1068" y="96"/>
                  </a:lnTo>
                  <a:close/>
                </a:path>
              </a:pathLst>
            </a:custGeom>
            <a:solidFill>
              <a:srgbClr val="379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6588" y="3329"/>
              <a:ext cx="39" cy="35"/>
            </a:xfrm>
            <a:custGeom>
              <a:avLst/>
              <a:gdLst>
                <a:gd name="T0" fmla="*/ 0 w 172"/>
                <a:gd name="T1" fmla="*/ 0 h 149"/>
                <a:gd name="T2" fmla="*/ 23 w 172"/>
                <a:gd name="T3" fmla="*/ 0 h 149"/>
                <a:gd name="T4" fmla="*/ 86 w 172"/>
                <a:gd name="T5" fmla="*/ 135 h 149"/>
                <a:gd name="T6" fmla="*/ 150 w 172"/>
                <a:gd name="T7" fmla="*/ 0 h 149"/>
                <a:gd name="T8" fmla="*/ 172 w 172"/>
                <a:gd name="T9" fmla="*/ 0 h 149"/>
                <a:gd name="T10" fmla="*/ 172 w 172"/>
                <a:gd name="T11" fmla="*/ 149 h 149"/>
                <a:gd name="T12" fmla="*/ 157 w 172"/>
                <a:gd name="T13" fmla="*/ 149 h 149"/>
                <a:gd name="T14" fmla="*/ 158 w 172"/>
                <a:gd name="T15" fmla="*/ 13 h 149"/>
                <a:gd name="T16" fmla="*/ 95 w 172"/>
                <a:gd name="T17" fmla="*/ 149 h 149"/>
                <a:gd name="T18" fmla="*/ 78 w 172"/>
                <a:gd name="T19" fmla="*/ 149 h 149"/>
                <a:gd name="T20" fmla="*/ 13 w 172"/>
                <a:gd name="T21" fmla="*/ 13 h 149"/>
                <a:gd name="T22" fmla="*/ 14 w 172"/>
                <a:gd name="T23" fmla="*/ 149 h 149"/>
                <a:gd name="T24" fmla="*/ 0 w 172"/>
                <a:gd name="T25" fmla="*/ 149 h 149"/>
                <a:gd name="T26" fmla="*/ 0 w 172"/>
                <a:gd name="T27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" h="149">
                  <a:moveTo>
                    <a:pt x="0" y="0"/>
                  </a:moveTo>
                  <a:lnTo>
                    <a:pt x="23" y="0"/>
                  </a:lnTo>
                  <a:lnTo>
                    <a:pt x="86" y="135"/>
                  </a:lnTo>
                  <a:lnTo>
                    <a:pt x="150" y="0"/>
                  </a:lnTo>
                  <a:lnTo>
                    <a:pt x="172" y="0"/>
                  </a:lnTo>
                  <a:lnTo>
                    <a:pt x="172" y="149"/>
                  </a:lnTo>
                  <a:lnTo>
                    <a:pt x="157" y="149"/>
                  </a:lnTo>
                  <a:lnTo>
                    <a:pt x="158" y="13"/>
                  </a:lnTo>
                  <a:lnTo>
                    <a:pt x="95" y="149"/>
                  </a:lnTo>
                  <a:lnTo>
                    <a:pt x="78" y="149"/>
                  </a:lnTo>
                  <a:lnTo>
                    <a:pt x="13" y="13"/>
                  </a:lnTo>
                  <a:lnTo>
                    <a:pt x="14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7"/>
            <p:cNvSpPr>
              <a:spLocks noChangeArrowheads="1"/>
            </p:cNvSpPr>
            <p:nvPr/>
          </p:nvSpPr>
          <p:spPr bwMode="auto">
            <a:xfrm>
              <a:off x="6640" y="3329"/>
              <a:ext cx="4" cy="35"/>
            </a:xfrm>
            <a:prstGeom prst="rect">
              <a:avLst/>
            </a:pr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auto">
            <a:xfrm>
              <a:off x="6657" y="3329"/>
              <a:ext cx="31" cy="35"/>
            </a:xfrm>
            <a:custGeom>
              <a:avLst/>
              <a:gdLst>
                <a:gd name="T0" fmla="*/ 0 w 138"/>
                <a:gd name="T1" fmla="*/ 0 h 149"/>
                <a:gd name="T2" fmla="*/ 19 w 138"/>
                <a:gd name="T3" fmla="*/ 0 h 149"/>
                <a:gd name="T4" fmla="*/ 123 w 138"/>
                <a:gd name="T5" fmla="*/ 134 h 149"/>
                <a:gd name="T6" fmla="*/ 123 w 138"/>
                <a:gd name="T7" fmla="*/ 0 h 149"/>
                <a:gd name="T8" fmla="*/ 138 w 138"/>
                <a:gd name="T9" fmla="*/ 0 h 149"/>
                <a:gd name="T10" fmla="*/ 138 w 138"/>
                <a:gd name="T11" fmla="*/ 149 h 149"/>
                <a:gd name="T12" fmla="*/ 118 w 138"/>
                <a:gd name="T13" fmla="*/ 149 h 149"/>
                <a:gd name="T14" fmla="*/ 15 w 138"/>
                <a:gd name="T15" fmla="*/ 16 h 149"/>
                <a:gd name="T16" fmla="*/ 15 w 138"/>
                <a:gd name="T17" fmla="*/ 149 h 149"/>
                <a:gd name="T18" fmla="*/ 0 w 138"/>
                <a:gd name="T19" fmla="*/ 149 h 149"/>
                <a:gd name="T20" fmla="*/ 0 w 138"/>
                <a:gd name="T2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8" h="149">
                  <a:moveTo>
                    <a:pt x="0" y="0"/>
                  </a:moveTo>
                  <a:lnTo>
                    <a:pt x="19" y="0"/>
                  </a:lnTo>
                  <a:lnTo>
                    <a:pt x="123" y="134"/>
                  </a:lnTo>
                  <a:lnTo>
                    <a:pt x="123" y="0"/>
                  </a:lnTo>
                  <a:lnTo>
                    <a:pt x="138" y="0"/>
                  </a:lnTo>
                  <a:lnTo>
                    <a:pt x="138" y="149"/>
                  </a:lnTo>
                  <a:lnTo>
                    <a:pt x="118" y="149"/>
                  </a:lnTo>
                  <a:lnTo>
                    <a:pt x="15" y="16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9"/>
            <p:cNvSpPr>
              <a:spLocks noChangeArrowheads="1"/>
            </p:cNvSpPr>
            <p:nvPr/>
          </p:nvSpPr>
          <p:spPr bwMode="auto">
            <a:xfrm>
              <a:off x="6701" y="3329"/>
              <a:ext cx="4" cy="35"/>
            </a:xfrm>
            <a:prstGeom prst="rect">
              <a:avLst/>
            </a:pr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auto">
            <a:xfrm>
              <a:off x="6716" y="3328"/>
              <a:ext cx="29" cy="37"/>
            </a:xfrm>
            <a:custGeom>
              <a:avLst/>
              <a:gdLst>
                <a:gd name="T0" fmla="*/ 16 w 125"/>
                <a:gd name="T1" fmla="*/ 103 h 156"/>
                <a:gd name="T2" fmla="*/ 16 w 125"/>
                <a:gd name="T3" fmla="*/ 104 h 156"/>
                <a:gd name="T4" fmla="*/ 63 w 125"/>
                <a:gd name="T5" fmla="*/ 142 h 156"/>
                <a:gd name="T6" fmla="*/ 109 w 125"/>
                <a:gd name="T7" fmla="*/ 111 h 156"/>
                <a:gd name="T8" fmla="*/ 72 w 125"/>
                <a:gd name="T9" fmla="*/ 85 h 156"/>
                <a:gd name="T10" fmla="*/ 40 w 125"/>
                <a:gd name="T11" fmla="*/ 80 h 156"/>
                <a:gd name="T12" fmla="*/ 5 w 125"/>
                <a:gd name="T13" fmla="*/ 43 h 156"/>
                <a:gd name="T14" fmla="*/ 62 w 125"/>
                <a:gd name="T15" fmla="*/ 0 h 156"/>
                <a:gd name="T16" fmla="*/ 120 w 125"/>
                <a:gd name="T17" fmla="*/ 45 h 156"/>
                <a:gd name="T18" fmla="*/ 105 w 125"/>
                <a:gd name="T19" fmla="*/ 45 h 156"/>
                <a:gd name="T20" fmla="*/ 62 w 125"/>
                <a:gd name="T21" fmla="*/ 13 h 156"/>
                <a:gd name="T22" fmla="*/ 20 w 125"/>
                <a:gd name="T23" fmla="*/ 42 h 156"/>
                <a:gd name="T24" fmla="*/ 57 w 125"/>
                <a:gd name="T25" fmla="*/ 67 h 156"/>
                <a:gd name="T26" fmla="*/ 85 w 125"/>
                <a:gd name="T27" fmla="*/ 72 h 156"/>
                <a:gd name="T28" fmla="*/ 125 w 125"/>
                <a:gd name="T29" fmla="*/ 110 h 156"/>
                <a:gd name="T30" fmla="*/ 64 w 125"/>
                <a:gd name="T31" fmla="*/ 156 h 156"/>
                <a:gd name="T32" fmla="*/ 0 w 125"/>
                <a:gd name="T33" fmla="*/ 105 h 156"/>
                <a:gd name="T34" fmla="*/ 0 w 125"/>
                <a:gd name="T35" fmla="*/ 103 h 156"/>
                <a:gd name="T36" fmla="*/ 16 w 125"/>
                <a:gd name="T37" fmla="*/ 10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5" h="156">
                  <a:moveTo>
                    <a:pt x="16" y="103"/>
                  </a:moveTo>
                  <a:lnTo>
                    <a:pt x="16" y="104"/>
                  </a:lnTo>
                  <a:cubicBezTo>
                    <a:pt x="16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2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6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5" y="88"/>
                    <a:pt x="125" y="110"/>
                  </a:cubicBezTo>
                  <a:cubicBezTo>
                    <a:pt x="125" y="139"/>
                    <a:pt x="103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6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11"/>
            <p:cNvSpPr>
              <a:spLocks/>
            </p:cNvSpPr>
            <p:nvPr/>
          </p:nvSpPr>
          <p:spPr bwMode="auto">
            <a:xfrm>
              <a:off x="6752" y="3329"/>
              <a:ext cx="30" cy="35"/>
            </a:xfrm>
            <a:custGeom>
              <a:avLst/>
              <a:gdLst>
                <a:gd name="T0" fmla="*/ 57 w 130"/>
                <a:gd name="T1" fmla="*/ 14 h 149"/>
                <a:gd name="T2" fmla="*/ 0 w 130"/>
                <a:gd name="T3" fmla="*/ 14 h 149"/>
                <a:gd name="T4" fmla="*/ 0 w 130"/>
                <a:gd name="T5" fmla="*/ 0 h 149"/>
                <a:gd name="T6" fmla="*/ 130 w 130"/>
                <a:gd name="T7" fmla="*/ 0 h 149"/>
                <a:gd name="T8" fmla="*/ 130 w 130"/>
                <a:gd name="T9" fmla="*/ 14 h 149"/>
                <a:gd name="T10" fmla="*/ 72 w 130"/>
                <a:gd name="T11" fmla="*/ 14 h 149"/>
                <a:gd name="T12" fmla="*/ 72 w 130"/>
                <a:gd name="T13" fmla="*/ 149 h 149"/>
                <a:gd name="T14" fmla="*/ 57 w 130"/>
                <a:gd name="T15" fmla="*/ 149 h 149"/>
                <a:gd name="T16" fmla="*/ 57 w 130"/>
                <a:gd name="T17" fmla="*/ 1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149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Freeform 12"/>
            <p:cNvSpPr>
              <a:spLocks/>
            </p:cNvSpPr>
            <p:nvPr/>
          </p:nvSpPr>
          <p:spPr bwMode="auto">
            <a:xfrm>
              <a:off x="6791" y="3329"/>
              <a:ext cx="26" cy="35"/>
            </a:xfrm>
            <a:custGeom>
              <a:avLst/>
              <a:gdLst>
                <a:gd name="T0" fmla="*/ 0 w 115"/>
                <a:gd name="T1" fmla="*/ 0 h 149"/>
                <a:gd name="T2" fmla="*/ 115 w 115"/>
                <a:gd name="T3" fmla="*/ 0 h 149"/>
                <a:gd name="T4" fmla="*/ 115 w 115"/>
                <a:gd name="T5" fmla="*/ 14 h 149"/>
                <a:gd name="T6" fmla="*/ 15 w 115"/>
                <a:gd name="T7" fmla="*/ 14 h 149"/>
                <a:gd name="T8" fmla="*/ 15 w 115"/>
                <a:gd name="T9" fmla="*/ 66 h 149"/>
                <a:gd name="T10" fmla="*/ 107 w 115"/>
                <a:gd name="T11" fmla="*/ 66 h 149"/>
                <a:gd name="T12" fmla="*/ 107 w 115"/>
                <a:gd name="T13" fmla="*/ 80 h 149"/>
                <a:gd name="T14" fmla="*/ 15 w 115"/>
                <a:gd name="T15" fmla="*/ 80 h 149"/>
                <a:gd name="T16" fmla="*/ 15 w 115"/>
                <a:gd name="T17" fmla="*/ 135 h 149"/>
                <a:gd name="T18" fmla="*/ 115 w 115"/>
                <a:gd name="T19" fmla="*/ 135 h 149"/>
                <a:gd name="T20" fmla="*/ 115 w 115"/>
                <a:gd name="T21" fmla="*/ 149 h 149"/>
                <a:gd name="T22" fmla="*/ 0 w 115"/>
                <a:gd name="T23" fmla="*/ 149 h 149"/>
                <a:gd name="T24" fmla="*/ 0 w 115"/>
                <a:gd name="T2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5" h="149">
                  <a:moveTo>
                    <a:pt x="0" y="0"/>
                  </a:moveTo>
                  <a:lnTo>
                    <a:pt x="115" y="0"/>
                  </a:lnTo>
                  <a:lnTo>
                    <a:pt x="115" y="14"/>
                  </a:lnTo>
                  <a:lnTo>
                    <a:pt x="15" y="14"/>
                  </a:lnTo>
                  <a:lnTo>
                    <a:pt x="15" y="66"/>
                  </a:lnTo>
                  <a:lnTo>
                    <a:pt x="107" y="66"/>
                  </a:lnTo>
                  <a:lnTo>
                    <a:pt x="107" y="80"/>
                  </a:lnTo>
                  <a:lnTo>
                    <a:pt x="15" y="80"/>
                  </a:lnTo>
                  <a:lnTo>
                    <a:pt x="15" y="135"/>
                  </a:lnTo>
                  <a:lnTo>
                    <a:pt x="115" y="135"/>
                  </a:lnTo>
                  <a:lnTo>
                    <a:pt x="1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reeform 13"/>
            <p:cNvSpPr>
              <a:spLocks noEditPoints="1"/>
            </p:cNvSpPr>
            <p:nvPr/>
          </p:nvSpPr>
          <p:spPr bwMode="auto">
            <a:xfrm>
              <a:off x="6828" y="3329"/>
              <a:ext cx="30" cy="35"/>
            </a:xfrm>
            <a:custGeom>
              <a:avLst/>
              <a:gdLst>
                <a:gd name="T0" fmla="*/ 15 w 129"/>
                <a:gd name="T1" fmla="*/ 14 h 149"/>
                <a:gd name="T2" fmla="*/ 15 w 129"/>
                <a:gd name="T3" fmla="*/ 71 h 149"/>
                <a:gd name="T4" fmla="*/ 70 w 129"/>
                <a:gd name="T5" fmla="*/ 71 h 149"/>
                <a:gd name="T6" fmla="*/ 110 w 129"/>
                <a:gd name="T7" fmla="*/ 43 h 149"/>
                <a:gd name="T8" fmla="*/ 68 w 129"/>
                <a:gd name="T9" fmla="*/ 14 h 149"/>
                <a:gd name="T10" fmla="*/ 15 w 129"/>
                <a:gd name="T11" fmla="*/ 14 h 149"/>
                <a:gd name="T12" fmla="*/ 0 w 129"/>
                <a:gd name="T13" fmla="*/ 0 h 149"/>
                <a:gd name="T14" fmla="*/ 72 w 129"/>
                <a:gd name="T15" fmla="*/ 0 h 149"/>
                <a:gd name="T16" fmla="*/ 125 w 129"/>
                <a:gd name="T17" fmla="*/ 40 h 149"/>
                <a:gd name="T18" fmla="*/ 99 w 129"/>
                <a:gd name="T19" fmla="*/ 78 h 149"/>
                <a:gd name="T20" fmla="*/ 122 w 129"/>
                <a:gd name="T21" fmla="*/ 106 h 149"/>
                <a:gd name="T22" fmla="*/ 129 w 129"/>
                <a:gd name="T23" fmla="*/ 149 h 149"/>
                <a:gd name="T24" fmla="*/ 112 w 129"/>
                <a:gd name="T25" fmla="*/ 149 h 149"/>
                <a:gd name="T26" fmla="*/ 107 w 129"/>
                <a:gd name="T27" fmla="*/ 106 h 149"/>
                <a:gd name="T28" fmla="*/ 78 w 129"/>
                <a:gd name="T29" fmla="*/ 85 h 149"/>
                <a:gd name="T30" fmla="*/ 15 w 129"/>
                <a:gd name="T31" fmla="*/ 85 h 149"/>
                <a:gd name="T32" fmla="*/ 15 w 129"/>
                <a:gd name="T33" fmla="*/ 149 h 149"/>
                <a:gd name="T34" fmla="*/ 0 w 129"/>
                <a:gd name="T35" fmla="*/ 149 h 149"/>
                <a:gd name="T36" fmla="*/ 0 w 129"/>
                <a:gd name="T37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9" h="149">
                  <a:moveTo>
                    <a:pt x="15" y="14"/>
                  </a:moveTo>
                  <a:lnTo>
                    <a:pt x="15" y="71"/>
                  </a:lnTo>
                  <a:lnTo>
                    <a:pt x="70" y="71"/>
                  </a:lnTo>
                  <a:cubicBezTo>
                    <a:pt x="97" y="71"/>
                    <a:pt x="110" y="64"/>
                    <a:pt x="110" y="43"/>
                  </a:cubicBezTo>
                  <a:cubicBezTo>
                    <a:pt x="110" y="21"/>
                    <a:pt x="97" y="14"/>
                    <a:pt x="68" y="14"/>
                  </a:cubicBezTo>
                  <a:lnTo>
                    <a:pt x="15" y="14"/>
                  </a:lnTo>
                  <a:close/>
                  <a:moveTo>
                    <a:pt x="0" y="0"/>
                  </a:moveTo>
                  <a:lnTo>
                    <a:pt x="72" y="0"/>
                  </a:lnTo>
                  <a:cubicBezTo>
                    <a:pt x="107" y="0"/>
                    <a:pt x="125" y="14"/>
                    <a:pt x="125" y="40"/>
                  </a:cubicBezTo>
                  <a:cubicBezTo>
                    <a:pt x="125" y="60"/>
                    <a:pt x="117" y="72"/>
                    <a:pt x="99" y="78"/>
                  </a:cubicBezTo>
                  <a:cubicBezTo>
                    <a:pt x="116" y="80"/>
                    <a:pt x="120" y="88"/>
                    <a:pt x="122" y="106"/>
                  </a:cubicBezTo>
                  <a:cubicBezTo>
                    <a:pt x="124" y="126"/>
                    <a:pt x="123" y="141"/>
                    <a:pt x="129" y="149"/>
                  </a:cubicBezTo>
                  <a:lnTo>
                    <a:pt x="112" y="149"/>
                  </a:lnTo>
                  <a:cubicBezTo>
                    <a:pt x="108" y="136"/>
                    <a:pt x="109" y="121"/>
                    <a:pt x="107" y="106"/>
                  </a:cubicBezTo>
                  <a:cubicBezTo>
                    <a:pt x="105" y="90"/>
                    <a:pt x="96" y="85"/>
                    <a:pt x="78" y="85"/>
                  </a:cubicBezTo>
                  <a:lnTo>
                    <a:pt x="15" y="85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reeform 14"/>
            <p:cNvSpPr>
              <a:spLocks/>
            </p:cNvSpPr>
            <p:nvPr/>
          </p:nvSpPr>
          <p:spPr bwMode="auto">
            <a:xfrm>
              <a:off x="6867" y="3328"/>
              <a:ext cx="29" cy="37"/>
            </a:xfrm>
            <a:custGeom>
              <a:avLst/>
              <a:gdLst>
                <a:gd name="T0" fmla="*/ 15 w 125"/>
                <a:gd name="T1" fmla="*/ 103 h 156"/>
                <a:gd name="T2" fmla="*/ 15 w 125"/>
                <a:gd name="T3" fmla="*/ 104 h 156"/>
                <a:gd name="T4" fmla="*/ 63 w 125"/>
                <a:gd name="T5" fmla="*/ 142 h 156"/>
                <a:gd name="T6" fmla="*/ 109 w 125"/>
                <a:gd name="T7" fmla="*/ 111 h 156"/>
                <a:gd name="T8" fmla="*/ 72 w 125"/>
                <a:gd name="T9" fmla="*/ 85 h 156"/>
                <a:gd name="T10" fmla="*/ 40 w 125"/>
                <a:gd name="T11" fmla="*/ 80 h 156"/>
                <a:gd name="T12" fmla="*/ 5 w 125"/>
                <a:gd name="T13" fmla="*/ 43 h 156"/>
                <a:gd name="T14" fmla="*/ 61 w 125"/>
                <a:gd name="T15" fmla="*/ 0 h 156"/>
                <a:gd name="T16" fmla="*/ 120 w 125"/>
                <a:gd name="T17" fmla="*/ 45 h 156"/>
                <a:gd name="T18" fmla="*/ 105 w 125"/>
                <a:gd name="T19" fmla="*/ 45 h 156"/>
                <a:gd name="T20" fmla="*/ 62 w 125"/>
                <a:gd name="T21" fmla="*/ 13 h 156"/>
                <a:gd name="T22" fmla="*/ 20 w 125"/>
                <a:gd name="T23" fmla="*/ 42 h 156"/>
                <a:gd name="T24" fmla="*/ 57 w 125"/>
                <a:gd name="T25" fmla="*/ 67 h 156"/>
                <a:gd name="T26" fmla="*/ 85 w 125"/>
                <a:gd name="T27" fmla="*/ 72 h 156"/>
                <a:gd name="T28" fmla="*/ 125 w 125"/>
                <a:gd name="T29" fmla="*/ 110 h 156"/>
                <a:gd name="T30" fmla="*/ 64 w 125"/>
                <a:gd name="T31" fmla="*/ 156 h 156"/>
                <a:gd name="T32" fmla="*/ 0 w 125"/>
                <a:gd name="T33" fmla="*/ 105 h 156"/>
                <a:gd name="T34" fmla="*/ 0 w 125"/>
                <a:gd name="T35" fmla="*/ 103 h 156"/>
                <a:gd name="T36" fmla="*/ 15 w 125"/>
                <a:gd name="T37" fmla="*/ 10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5" h="156">
                  <a:moveTo>
                    <a:pt x="15" y="103"/>
                  </a:moveTo>
                  <a:lnTo>
                    <a:pt x="15" y="104"/>
                  </a:lnTo>
                  <a:cubicBezTo>
                    <a:pt x="15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1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5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5" y="88"/>
                    <a:pt x="125" y="110"/>
                  </a:cubicBezTo>
                  <a:cubicBezTo>
                    <a:pt x="125" y="139"/>
                    <a:pt x="102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5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reeform 15"/>
            <p:cNvSpPr>
              <a:spLocks/>
            </p:cNvSpPr>
            <p:nvPr/>
          </p:nvSpPr>
          <p:spPr bwMode="auto">
            <a:xfrm>
              <a:off x="6903" y="3329"/>
              <a:ext cx="30" cy="35"/>
            </a:xfrm>
            <a:custGeom>
              <a:avLst/>
              <a:gdLst>
                <a:gd name="T0" fmla="*/ 57 w 130"/>
                <a:gd name="T1" fmla="*/ 14 h 149"/>
                <a:gd name="T2" fmla="*/ 0 w 130"/>
                <a:gd name="T3" fmla="*/ 14 h 149"/>
                <a:gd name="T4" fmla="*/ 0 w 130"/>
                <a:gd name="T5" fmla="*/ 0 h 149"/>
                <a:gd name="T6" fmla="*/ 130 w 130"/>
                <a:gd name="T7" fmla="*/ 0 h 149"/>
                <a:gd name="T8" fmla="*/ 130 w 130"/>
                <a:gd name="T9" fmla="*/ 14 h 149"/>
                <a:gd name="T10" fmla="*/ 72 w 130"/>
                <a:gd name="T11" fmla="*/ 14 h 149"/>
                <a:gd name="T12" fmla="*/ 72 w 130"/>
                <a:gd name="T13" fmla="*/ 149 h 149"/>
                <a:gd name="T14" fmla="*/ 57 w 130"/>
                <a:gd name="T15" fmla="*/ 149 h 149"/>
                <a:gd name="T16" fmla="*/ 57 w 130"/>
                <a:gd name="T17" fmla="*/ 1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149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Freeform 16"/>
            <p:cNvSpPr>
              <a:spLocks/>
            </p:cNvSpPr>
            <p:nvPr/>
          </p:nvSpPr>
          <p:spPr bwMode="auto">
            <a:xfrm>
              <a:off x="6938" y="3329"/>
              <a:ext cx="35" cy="35"/>
            </a:xfrm>
            <a:custGeom>
              <a:avLst/>
              <a:gdLst>
                <a:gd name="T0" fmla="*/ 0 w 152"/>
                <a:gd name="T1" fmla="*/ 0 h 149"/>
                <a:gd name="T2" fmla="*/ 16 w 152"/>
                <a:gd name="T3" fmla="*/ 0 h 149"/>
                <a:gd name="T4" fmla="*/ 76 w 152"/>
                <a:gd name="T5" fmla="*/ 136 h 149"/>
                <a:gd name="T6" fmla="*/ 135 w 152"/>
                <a:gd name="T7" fmla="*/ 0 h 149"/>
                <a:gd name="T8" fmla="*/ 152 w 152"/>
                <a:gd name="T9" fmla="*/ 0 h 149"/>
                <a:gd name="T10" fmla="*/ 85 w 152"/>
                <a:gd name="T11" fmla="*/ 149 h 149"/>
                <a:gd name="T12" fmla="*/ 66 w 152"/>
                <a:gd name="T13" fmla="*/ 149 h 149"/>
                <a:gd name="T14" fmla="*/ 0 w 152"/>
                <a:gd name="T1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2" h="149">
                  <a:moveTo>
                    <a:pt x="0" y="0"/>
                  </a:moveTo>
                  <a:lnTo>
                    <a:pt x="16" y="0"/>
                  </a:lnTo>
                  <a:lnTo>
                    <a:pt x="76" y="136"/>
                  </a:lnTo>
                  <a:lnTo>
                    <a:pt x="135" y="0"/>
                  </a:lnTo>
                  <a:lnTo>
                    <a:pt x="152" y="0"/>
                  </a:lnTo>
                  <a:lnTo>
                    <a:pt x="85" y="149"/>
                  </a:lnTo>
                  <a:lnTo>
                    <a:pt x="66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Freeform 17"/>
            <p:cNvSpPr>
              <a:spLocks noEditPoints="1"/>
            </p:cNvSpPr>
            <p:nvPr/>
          </p:nvSpPr>
          <p:spPr bwMode="auto">
            <a:xfrm>
              <a:off x="6979" y="3328"/>
              <a:ext cx="36" cy="37"/>
            </a:xfrm>
            <a:custGeom>
              <a:avLst/>
              <a:gdLst>
                <a:gd name="T0" fmla="*/ 141 w 156"/>
                <a:gd name="T1" fmla="*/ 78 h 156"/>
                <a:gd name="T2" fmla="*/ 78 w 156"/>
                <a:gd name="T3" fmla="*/ 14 h 156"/>
                <a:gd name="T4" fmla="*/ 15 w 156"/>
                <a:gd name="T5" fmla="*/ 78 h 156"/>
                <a:gd name="T6" fmla="*/ 78 w 156"/>
                <a:gd name="T7" fmla="*/ 142 h 156"/>
                <a:gd name="T8" fmla="*/ 141 w 156"/>
                <a:gd name="T9" fmla="*/ 78 h 156"/>
                <a:gd name="T10" fmla="*/ 78 w 156"/>
                <a:gd name="T11" fmla="*/ 156 h 156"/>
                <a:gd name="T12" fmla="*/ 0 w 156"/>
                <a:gd name="T13" fmla="*/ 78 h 156"/>
                <a:gd name="T14" fmla="*/ 78 w 156"/>
                <a:gd name="T15" fmla="*/ 0 h 156"/>
                <a:gd name="T16" fmla="*/ 156 w 156"/>
                <a:gd name="T17" fmla="*/ 78 h 156"/>
                <a:gd name="T18" fmla="*/ 78 w 156"/>
                <a:gd name="T19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6" h="156">
                  <a:moveTo>
                    <a:pt x="141" y="78"/>
                  </a:moveTo>
                  <a:cubicBezTo>
                    <a:pt x="141" y="38"/>
                    <a:pt x="117" y="14"/>
                    <a:pt x="78" y="14"/>
                  </a:cubicBezTo>
                  <a:cubicBezTo>
                    <a:pt x="39" y="14"/>
                    <a:pt x="15" y="38"/>
                    <a:pt x="15" y="78"/>
                  </a:cubicBezTo>
                  <a:cubicBezTo>
                    <a:pt x="15" y="118"/>
                    <a:pt x="39" y="142"/>
                    <a:pt x="78" y="142"/>
                  </a:cubicBezTo>
                  <a:cubicBezTo>
                    <a:pt x="117" y="142"/>
                    <a:pt x="141" y="118"/>
                    <a:pt x="141" y="78"/>
                  </a:cubicBezTo>
                  <a:close/>
                  <a:moveTo>
                    <a:pt x="78" y="156"/>
                  </a:moveTo>
                  <a:cubicBezTo>
                    <a:pt x="29" y="156"/>
                    <a:pt x="0" y="126"/>
                    <a:pt x="0" y="78"/>
                  </a:cubicBezTo>
                  <a:cubicBezTo>
                    <a:pt x="0" y="29"/>
                    <a:pt x="29" y="0"/>
                    <a:pt x="78" y="0"/>
                  </a:cubicBezTo>
                  <a:cubicBezTo>
                    <a:pt x="127" y="0"/>
                    <a:pt x="156" y="29"/>
                    <a:pt x="156" y="78"/>
                  </a:cubicBezTo>
                  <a:cubicBezTo>
                    <a:pt x="156" y="126"/>
                    <a:pt x="127" y="156"/>
                    <a:pt x="78" y="156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Freeform 18"/>
            <p:cNvSpPr>
              <a:spLocks noEditPoints="1"/>
            </p:cNvSpPr>
            <p:nvPr/>
          </p:nvSpPr>
          <p:spPr bwMode="auto">
            <a:xfrm>
              <a:off x="7045" y="3318"/>
              <a:ext cx="29" cy="47"/>
            </a:xfrm>
            <a:custGeom>
              <a:avLst/>
              <a:gdLst>
                <a:gd name="T0" fmla="*/ 83 w 125"/>
                <a:gd name="T1" fmla="*/ 0 h 198"/>
                <a:gd name="T2" fmla="*/ 99 w 125"/>
                <a:gd name="T3" fmla="*/ 0 h 198"/>
                <a:gd name="T4" fmla="*/ 70 w 125"/>
                <a:gd name="T5" fmla="*/ 30 h 198"/>
                <a:gd name="T6" fmla="*/ 53 w 125"/>
                <a:gd name="T7" fmla="*/ 30 h 198"/>
                <a:gd name="T8" fmla="*/ 25 w 125"/>
                <a:gd name="T9" fmla="*/ 0 h 198"/>
                <a:gd name="T10" fmla="*/ 40 w 125"/>
                <a:gd name="T11" fmla="*/ 0 h 198"/>
                <a:gd name="T12" fmla="*/ 62 w 125"/>
                <a:gd name="T13" fmla="*/ 22 h 198"/>
                <a:gd name="T14" fmla="*/ 83 w 125"/>
                <a:gd name="T15" fmla="*/ 0 h 198"/>
                <a:gd name="T16" fmla="*/ 16 w 125"/>
                <a:gd name="T17" fmla="*/ 145 h 198"/>
                <a:gd name="T18" fmla="*/ 16 w 125"/>
                <a:gd name="T19" fmla="*/ 146 h 198"/>
                <a:gd name="T20" fmla="*/ 63 w 125"/>
                <a:gd name="T21" fmla="*/ 184 h 198"/>
                <a:gd name="T22" fmla="*/ 109 w 125"/>
                <a:gd name="T23" fmla="*/ 153 h 198"/>
                <a:gd name="T24" fmla="*/ 72 w 125"/>
                <a:gd name="T25" fmla="*/ 127 h 198"/>
                <a:gd name="T26" fmla="*/ 40 w 125"/>
                <a:gd name="T27" fmla="*/ 122 h 198"/>
                <a:gd name="T28" fmla="*/ 5 w 125"/>
                <a:gd name="T29" fmla="*/ 85 h 198"/>
                <a:gd name="T30" fmla="*/ 61 w 125"/>
                <a:gd name="T31" fmla="*/ 42 h 198"/>
                <a:gd name="T32" fmla="*/ 120 w 125"/>
                <a:gd name="T33" fmla="*/ 87 h 198"/>
                <a:gd name="T34" fmla="*/ 105 w 125"/>
                <a:gd name="T35" fmla="*/ 87 h 198"/>
                <a:gd name="T36" fmla="*/ 62 w 125"/>
                <a:gd name="T37" fmla="*/ 55 h 198"/>
                <a:gd name="T38" fmla="*/ 20 w 125"/>
                <a:gd name="T39" fmla="*/ 84 h 198"/>
                <a:gd name="T40" fmla="*/ 57 w 125"/>
                <a:gd name="T41" fmla="*/ 109 h 198"/>
                <a:gd name="T42" fmla="*/ 85 w 125"/>
                <a:gd name="T43" fmla="*/ 114 h 198"/>
                <a:gd name="T44" fmla="*/ 125 w 125"/>
                <a:gd name="T45" fmla="*/ 152 h 198"/>
                <a:gd name="T46" fmla="*/ 64 w 125"/>
                <a:gd name="T47" fmla="*/ 198 h 198"/>
                <a:gd name="T48" fmla="*/ 0 w 125"/>
                <a:gd name="T49" fmla="*/ 147 h 198"/>
                <a:gd name="T50" fmla="*/ 0 w 125"/>
                <a:gd name="T51" fmla="*/ 145 h 198"/>
                <a:gd name="T52" fmla="*/ 16 w 125"/>
                <a:gd name="T53" fmla="*/ 145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5" h="198">
                  <a:moveTo>
                    <a:pt x="83" y="0"/>
                  </a:moveTo>
                  <a:lnTo>
                    <a:pt x="99" y="0"/>
                  </a:lnTo>
                  <a:lnTo>
                    <a:pt x="70" y="30"/>
                  </a:lnTo>
                  <a:lnTo>
                    <a:pt x="53" y="30"/>
                  </a:lnTo>
                  <a:lnTo>
                    <a:pt x="25" y="0"/>
                  </a:lnTo>
                  <a:lnTo>
                    <a:pt x="40" y="0"/>
                  </a:lnTo>
                  <a:lnTo>
                    <a:pt x="62" y="22"/>
                  </a:lnTo>
                  <a:lnTo>
                    <a:pt x="83" y="0"/>
                  </a:lnTo>
                  <a:close/>
                  <a:moveTo>
                    <a:pt x="16" y="145"/>
                  </a:moveTo>
                  <a:lnTo>
                    <a:pt x="16" y="146"/>
                  </a:lnTo>
                  <a:cubicBezTo>
                    <a:pt x="16" y="168"/>
                    <a:pt x="34" y="184"/>
                    <a:pt x="63" y="184"/>
                  </a:cubicBezTo>
                  <a:cubicBezTo>
                    <a:pt x="92" y="184"/>
                    <a:pt x="109" y="171"/>
                    <a:pt x="109" y="153"/>
                  </a:cubicBezTo>
                  <a:cubicBezTo>
                    <a:pt x="109" y="136"/>
                    <a:pt x="97" y="132"/>
                    <a:pt x="72" y="127"/>
                  </a:cubicBezTo>
                  <a:lnTo>
                    <a:pt x="40" y="122"/>
                  </a:lnTo>
                  <a:cubicBezTo>
                    <a:pt x="16" y="118"/>
                    <a:pt x="5" y="105"/>
                    <a:pt x="5" y="85"/>
                  </a:cubicBezTo>
                  <a:cubicBezTo>
                    <a:pt x="5" y="59"/>
                    <a:pt x="26" y="42"/>
                    <a:pt x="61" y="42"/>
                  </a:cubicBezTo>
                  <a:cubicBezTo>
                    <a:pt x="98" y="42"/>
                    <a:pt x="119" y="59"/>
                    <a:pt x="120" y="87"/>
                  </a:cubicBezTo>
                  <a:lnTo>
                    <a:pt x="105" y="87"/>
                  </a:lnTo>
                  <a:cubicBezTo>
                    <a:pt x="103" y="66"/>
                    <a:pt x="89" y="55"/>
                    <a:pt x="62" y="55"/>
                  </a:cubicBezTo>
                  <a:cubicBezTo>
                    <a:pt x="36" y="55"/>
                    <a:pt x="20" y="67"/>
                    <a:pt x="20" y="84"/>
                  </a:cubicBezTo>
                  <a:cubicBezTo>
                    <a:pt x="20" y="99"/>
                    <a:pt x="32" y="105"/>
                    <a:pt x="57" y="109"/>
                  </a:cubicBezTo>
                  <a:lnTo>
                    <a:pt x="85" y="114"/>
                  </a:lnTo>
                  <a:cubicBezTo>
                    <a:pt x="112" y="119"/>
                    <a:pt x="125" y="130"/>
                    <a:pt x="125" y="152"/>
                  </a:cubicBezTo>
                  <a:cubicBezTo>
                    <a:pt x="125" y="181"/>
                    <a:pt x="103" y="198"/>
                    <a:pt x="64" y="198"/>
                  </a:cubicBezTo>
                  <a:cubicBezTo>
                    <a:pt x="24" y="198"/>
                    <a:pt x="0" y="178"/>
                    <a:pt x="0" y="147"/>
                  </a:cubicBezTo>
                  <a:lnTo>
                    <a:pt x="0" y="145"/>
                  </a:lnTo>
                  <a:lnTo>
                    <a:pt x="16" y="145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Freeform 19"/>
            <p:cNvSpPr>
              <a:spLocks/>
            </p:cNvSpPr>
            <p:nvPr/>
          </p:nvSpPr>
          <p:spPr bwMode="auto">
            <a:xfrm>
              <a:off x="7085" y="3329"/>
              <a:ext cx="29" cy="35"/>
            </a:xfrm>
            <a:custGeom>
              <a:avLst/>
              <a:gdLst>
                <a:gd name="T0" fmla="*/ 0 w 127"/>
                <a:gd name="T1" fmla="*/ 0 h 149"/>
                <a:gd name="T2" fmla="*/ 15 w 127"/>
                <a:gd name="T3" fmla="*/ 0 h 149"/>
                <a:gd name="T4" fmla="*/ 15 w 127"/>
                <a:gd name="T5" fmla="*/ 82 h 149"/>
                <a:gd name="T6" fmla="*/ 107 w 127"/>
                <a:gd name="T7" fmla="*/ 0 h 149"/>
                <a:gd name="T8" fmla="*/ 127 w 127"/>
                <a:gd name="T9" fmla="*/ 0 h 149"/>
                <a:gd name="T10" fmla="*/ 57 w 127"/>
                <a:gd name="T11" fmla="*/ 63 h 149"/>
                <a:gd name="T12" fmla="*/ 127 w 127"/>
                <a:gd name="T13" fmla="*/ 149 h 149"/>
                <a:gd name="T14" fmla="*/ 108 w 127"/>
                <a:gd name="T15" fmla="*/ 149 h 149"/>
                <a:gd name="T16" fmla="*/ 46 w 127"/>
                <a:gd name="T17" fmla="*/ 72 h 149"/>
                <a:gd name="T18" fmla="*/ 15 w 127"/>
                <a:gd name="T19" fmla="*/ 100 h 149"/>
                <a:gd name="T20" fmla="*/ 15 w 127"/>
                <a:gd name="T21" fmla="*/ 149 h 149"/>
                <a:gd name="T22" fmla="*/ 0 w 127"/>
                <a:gd name="T23" fmla="*/ 149 h 149"/>
                <a:gd name="T24" fmla="*/ 0 w 127"/>
                <a:gd name="T2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" h="149">
                  <a:moveTo>
                    <a:pt x="0" y="0"/>
                  </a:moveTo>
                  <a:lnTo>
                    <a:pt x="15" y="0"/>
                  </a:lnTo>
                  <a:lnTo>
                    <a:pt x="15" y="82"/>
                  </a:lnTo>
                  <a:lnTo>
                    <a:pt x="107" y="0"/>
                  </a:lnTo>
                  <a:lnTo>
                    <a:pt x="127" y="0"/>
                  </a:lnTo>
                  <a:lnTo>
                    <a:pt x="57" y="63"/>
                  </a:lnTo>
                  <a:lnTo>
                    <a:pt x="127" y="149"/>
                  </a:lnTo>
                  <a:lnTo>
                    <a:pt x="108" y="149"/>
                  </a:lnTo>
                  <a:lnTo>
                    <a:pt x="46" y="72"/>
                  </a:lnTo>
                  <a:lnTo>
                    <a:pt x="15" y="100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Freeform 20"/>
            <p:cNvSpPr>
              <a:spLocks noEditPoints="1"/>
            </p:cNvSpPr>
            <p:nvPr/>
          </p:nvSpPr>
          <p:spPr bwMode="auto">
            <a:xfrm>
              <a:off x="7120" y="3328"/>
              <a:ext cx="36" cy="37"/>
            </a:xfrm>
            <a:custGeom>
              <a:avLst/>
              <a:gdLst>
                <a:gd name="T0" fmla="*/ 141 w 156"/>
                <a:gd name="T1" fmla="*/ 78 h 156"/>
                <a:gd name="T2" fmla="*/ 78 w 156"/>
                <a:gd name="T3" fmla="*/ 14 h 156"/>
                <a:gd name="T4" fmla="*/ 15 w 156"/>
                <a:gd name="T5" fmla="*/ 78 h 156"/>
                <a:gd name="T6" fmla="*/ 78 w 156"/>
                <a:gd name="T7" fmla="*/ 142 h 156"/>
                <a:gd name="T8" fmla="*/ 141 w 156"/>
                <a:gd name="T9" fmla="*/ 78 h 156"/>
                <a:gd name="T10" fmla="*/ 78 w 156"/>
                <a:gd name="T11" fmla="*/ 156 h 156"/>
                <a:gd name="T12" fmla="*/ 0 w 156"/>
                <a:gd name="T13" fmla="*/ 78 h 156"/>
                <a:gd name="T14" fmla="*/ 78 w 156"/>
                <a:gd name="T15" fmla="*/ 0 h 156"/>
                <a:gd name="T16" fmla="*/ 156 w 156"/>
                <a:gd name="T17" fmla="*/ 78 h 156"/>
                <a:gd name="T18" fmla="*/ 78 w 156"/>
                <a:gd name="T19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6" h="156">
                  <a:moveTo>
                    <a:pt x="141" y="78"/>
                  </a:moveTo>
                  <a:cubicBezTo>
                    <a:pt x="141" y="38"/>
                    <a:pt x="117" y="14"/>
                    <a:pt x="78" y="14"/>
                  </a:cubicBezTo>
                  <a:cubicBezTo>
                    <a:pt x="38" y="14"/>
                    <a:pt x="15" y="38"/>
                    <a:pt x="15" y="78"/>
                  </a:cubicBezTo>
                  <a:cubicBezTo>
                    <a:pt x="15" y="118"/>
                    <a:pt x="38" y="142"/>
                    <a:pt x="78" y="142"/>
                  </a:cubicBezTo>
                  <a:cubicBezTo>
                    <a:pt x="117" y="142"/>
                    <a:pt x="141" y="118"/>
                    <a:pt x="141" y="78"/>
                  </a:cubicBezTo>
                  <a:close/>
                  <a:moveTo>
                    <a:pt x="78" y="156"/>
                  </a:moveTo>
                  <a:cubicBezTo>
                    <a:pt x="29" y="156"/>
                    <a:pt x="0" y="126"/>
                    <a:pt x="0" y="78"/>
                  </a:cubicBezTo>
                  <a:cubicBezTo>
                    <a:pt x="0" y="29"/>
                    <a:pt x="29" y="0"/>
                    <a:pt x="78" y="0"/>
                  </a:cubicBezTo>
                  <a:cubicBezTo>
                    <a:pt x="127" y="0"/>
                    <a:pt x="156" y="29"/>
                    <a:pt x="156" y="78"/>
                  </a:cubicBezTo>
                  <a:cubicBezTo>
                    <a:pt x="156" y="126"/>
                    <a:pt x="127" y="156"/>
                    <a:pt x="78" y="156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21"/>
            <p:cNvSpPr>
              <a:spLocks/>
            </p:cNvSpPr>
            <p:nvPr/>
          </p:nvSpPr>
          <p:spPr bwMode="auto">
            <a:xfrm>
              <a:off x="7167" y="3329"/>
              <a:ext cx="25" cy="35"/>
            </a:xfrm>
            <a:custGeom>
              <a:avLst/>
              <a:gdLst>
                <a:gd name="T0" fmla="*/ 0 w 109"/>
                <a:gd name="T1" fmla="*/ 0 h 149"/>
                <a:gd name="T2" fmla="*/ 15 w 109"/>
                <a:gd name="T3" fmla="*/ 0 h 149"/>
                <a:gd name="T4" fmla="*/ 15 w 109"/>
                <a:gd name="T5" fmla="*/ 135 h 149"/>
                <a:gd name="T6" fmla="*/ 109 w 109"/>
                <a:gd name="T7" fmla="*/ 135 h 149"/>
                <a:gd name="T8" fmla="*/ 109 w 109"/>
                <a:gd name="T9" fmla="*/ 149 h 149"/>
                <a:gd name="T10" fmla="*/ 0 w 109"/>
                <a:gd name="T11" fmla="*/ 149 h 149"/>
                <a:gd name="T12" fmla="*/ 0 w 109"/>
                <a:gd name="T13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149">
                  <a:moveTo>
                    <a:pt x="0" y="0"/>
                  </a:moveTo>
                  <a:lnTo>
                    <a:pt x="15" y="0"/>
                  </a:lnTo>
                  <a:lnTo>
                    <a:pt x="15" y="135"/>
                  </a:lnTo>
                  <a:lnTo>
                    <a:pt x="109" y="135"/>
                  </a:lnTo>
                  <a:lnTo>
                    <a:pt x="109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22"/>
            <p:cNvSpPr>
              <a:spLocks/>
            </p:cNvSpPr>
            <p:nvPr/>
          </p:nvSpPr>
          <p:spPr bwMode="auto">
            <a:xfrm>
              <a:off x="7200" y="3328"/>
              <a:ext cx="29" cy="37"/>
            </a:xfrm>
            <a:custGeom>
              <a:avLst/>
              <a:gdLst>
                <a:gd name="T0" fmla="*/ 15 w 124"/>
                <a:gd name="T1" fmla="*/ 103 h 156"/>
                <a:gd name="T2" fmla="*/ 15 w 124"/>
                <a:gd name="T3" fmla="*/ 104 h 156"/>
                <a:gd name="T4" fmla="*/ 63 w 124"/>
                <a:gd name="T5" fmla="*/ 142 h 156"/>
                <a:gd name="T6" fmla="*/ 109 w 124"/>
                <a:gd name="T7" fmla="*/ 111 h 156"/>
                <a:gd name="T8" fmla="*/ 72 w 124"/>
                <a:gd name="T9" fmla="*/ 85 h 156"/>
                <a:gd name="T10" fmla="*/ 40 w 124"/>
                <a:gd name="T11" fmla="*/ 80 h 156"/>
                <a:gd name="T12" fmla="*/ 5 w 124"/>
                <a:gd name="T13" fmla="*/ 43 h 156"/>
                <a:gd name="T14" fmla="*/ 61 w 124"/>
                <a:gd name="T15" fmla="*/ 0 h 156"/>
                <a:gd name="T16" fmla="*/ 120 w 124"/>
                <a:gd name="T17" fmla="*/ 45 h 156"/>
                <a:gd name="T18" fmla="*/ 105 w 124"/>
                <a:gd name="T19" fmla="*/ 45 h 156"/>
                <a:gd name="T20" fmla="*/ 62 w 124"/>
                <a:gd name="T21" fmla="*/ 13 h 156"/>
                <a:gd name="T22" fmla="*/ 20 w 124"/>
                <a:gd name="T23" fmla="*/ 42 h 156"/>
                <a:gd name="T24" fmla="*/ 57 w 124"/>
                <a:gd name="T25" fmla="*/ 67 h 156"/>
                <a:gd name="T26" fmla="*/ 85 w 124"/>
                <a:gd name="T27" fmla="*/ 72 h 156"/>
                <a:gd name="T28" fmla="*/ 124 w 124"/>
                <a:gd name="T29" fmla="*/ 110 h 156"/>
                <a:gd name="T30" fmla="*/ 64 w 124"/>
                <a:gd name="T31" fmla="*/ 156 h 156"/>
                <a:gd name="T32" fmla="*/ 0 w 124"/>
                <a:gd name="T33" fmla="*/ 105 h 156"/>
                <a:gd name="T34" fmla="*/ 0 w 124"/>
                <a:gd name="T35" fmla="*/ 103 h 156"/>
                <a:gd name="T36" fmla="*/ 15 w 124"/>
                <a:gd name="T37" fmla="*/ 10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4" h="156">
                  <a:moveTo>
                    <a:pt x="15" y="103"/>
                  </a:moveTo>
                  <a:lnTo>
                    <a:pt x="15" y="104"/>
                  </a:lnTo>
                  <a:cubicBezTo>
                    <a:pt x="15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1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5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4" y="88"/>
                    <a:pt x="124" y="110"/>
                  </a:cubicBezTo>
                  <a:cubicBezTo>
                    <a:pt x="124" y="139"/>
                    <a:pt x="102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5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Freeform 23"/>
            <p:cNvSpPr>
              <a:spLocks/>
            </p:cNvSpPr>
            <p:nvPr/>
          </p:nvSpPr>
          <p:spPr bwMode="auto">
            <a:xfrm>
              <a:off x="7237" y="3329"/>
              <a:ext cx="29" cy="35"/>
            </a:xfrm>
            <a:custGeom>
              <a:avLst/>
              <a:gdLst>
                <a:gd name="T0" fmla="*/ 57 w 129"/>
                <a:gd name="T1" fmla="*/ 14 h 149"/>
                <a:gd name="T2" fmla="*/ 0 w 129"/>
                <a:gd name="T3" fmla="*/ 14 h 149"/>
                <a:gd name="T4" fmla="*/ 0 w 129"/>
                <a:gd name="T5" fmla="*/ 0 h 149"/>
                <a:gd name="T6" fmla="*/ 129 w 129"/>
                <a:gd name="T7" fmla="*/ 0 h 149"/>
                <a:gd name="T8" fmla="*/ 129 w 129"/>
                <a:gd name="T9" fmla="*/ 14 h 149"/>
                <a:gd name="T10" fmla="*/ 72 w 129"/>
                <a:gd name="T11" fmla="*/ 14 h 149"/>
                <a:gd name="T12" fmla="*/ 72 w 129"/>
                <a:gd name="T13" fmla="*/ 149 h 149"/>
                <a:gd name="T14" fmla="*/ 57 w 129"/>
                <a:gd name="T15" fmla="*/ 149 h 149"/>
                <a:gd name="T16" fmla="*/ 57 w 129"/>
                <a:gd name="T17" fmla="*/ 1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" h="149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29" y="0"/>
                  </a:lnTo>
                  <a:lnTo>
                    <a:pt x="129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Freeform 24"/>
            <p:cNvSpPr>
              <a:spLocks/>
            </p:cNvSpPr>
            <p:nvPr/>
          </p:nvSpPr>
          <p:spPr bwMode="auto">
            <a:xfrm>
              <a:off x="7271" y="3329"/>
              <a:ext cx="35" cy="35"/>
            </a:xfrm>
            <a:custGeom>
              <a:avLst/>
              <a:gdLst>
                <a:gd name="T0" fmla="*/ 0 w 153"/>
                <a:gd name="T1" fmla="*/ 0 h 149"/>
                <a:gd name="T2" fmla="*/ 17 w 153"/>
                <a:gd name="T3" fmla="*/ 0 h 149"/>
                <a:gd name="T4" fmla="*/ 77 w 153"/>
                <a:gd name="T5" fmla="*/ 136 h 149"/>
                <a:gd name="T6" fmla="*/ 136 w 153"/>
                <a:gd name="T7" fmla="*/ 0 h 149"/>
                <a:gd name="T8" fmla="*/ 153 w 153"/>
                <a:gd name="T9" fmla="*/ 0 h 149"/>
                <a:gd name="T10" fmla="*/ 86 w 153"/>
                <a:gd name="T11" fmla="*/ 149 h 149"/>
                <a:gd name="T12" fmla="*/ 67 w 153"/>
                <a:gd name="T13" fmla="*/ 149 h 149"/>
                <a:gd name="T14" fmla="*/ 0 w 153"/>
                <a:gd name="T1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149">
                  <a:moveTo>
                    <a:pt x="0" y="0"/>
                  </a:moveTo>
                  <a:lnTo>
                    <a:pt x="17" y="0"/>
                  </a:lnTo>
                  <a:lnTo>
                    <a:pt x="77" y="136"/>
                  </a:lnTo>
                  <a:lnTo>
                    <a:pt x="136" y="0"/>
                  </a:lnTo>
                  <a:lnTo>
                    <a:pt x="153" y="0"/>
                  </a:lnTo>
                  <a:lnTo>
                    <a:pt x="86" y="149"/>
                  </a:lnTo>
                  <a:lnTo>
                    <a:pt x="67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Freeform 25"/>
            <p:cNvSpPr>
              <a:spLocks noEditPoints="1"/>
            </p:cNvSpPr>
            <p:nvPr/>
          </p:nvSpPr>
          <p:spPr bwMode="auto">
            <a:xfrm>
              <a:off x="7315" y="3318"/>
              <a:ext cx="9" cy="46"/>
            </a:xfrm>
            <a:custGeom>
              <a:avLst/>
              <a:gdLst>
                <a:gd name="T0" fmla="*/ 19 w 38"/>
                <a:gd name="T1" fmla="*/ 0 h 194"/>
                <a:gd name="T2" fmla="*/ 38 w 38"/>
                <a:gd name="T3" fmla="*/ 0 h 194"/>
                <a:gd name="T4" fmla="*/ 14 w 38"/>
                <a:gd name="T5" fmla="*/ 30 h 194"/>
                <a:gd name="T6" fmla="*/ 1 w 38"/>
                <a:gd name="T7" fmla="*/ 30 h 194"/>
                <a:gd name="T8" fmla="*/ 19 w 38"/>
                <a:gd name="T9" fmla="*/ 0 h 194"/>
                <a:gd name="T10" fmla="*/ 0 w 38"/>
                <a:gd name="T11" fmla="*/ 45 h 194"/>
                <a:gd name="T12" fmla="*/ 15 w 38"/>
                <a:gd name="T13" fmla="*/ 45 h 194"/>
                <a:gd name="T14" fmla="*/ 15 w 38"/>
                <a:gd name="T15" fmla="*/ 194 h 194"/>
                <a:gd name="T16" fmla="*/ 0 w 38"/>
                <a:gd name="T17" fmla="*/ 194 h 194"/>
                <a:gd name="T18" fmla="*/ 0 w 38"/>
                <a:gd name="T19" fmla="*/ 45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194">
                  <a:moveTo>
                    <a:pt x="19" y="0"/>
                  </a:moveTo>
                  <a:lnTo>
                    <a:pt x="38" y="0"/>
                  </a:lnTo>
                  <a:lnTo>
                    <a:pt x="14" y="30"/>
                  </a:lnTo>
                  <a:lnTo>
                    <a:pt x="1" y="30"/>
                  </a:lnTo>
                  <a:lnTo>
                    <a:pt x="19" y="0"/>
                  </a:lnTo>
                  <a:close/>
                  <a:moveTo>
                    <a:pt x="0" y="45"/>
                  </a:moveTo>
                  <a:lnTo>
                    <a:pt x="15" y="45"/>
                  </a:lnTo>
                  <a:lnTo>
                    <a:pt x="15" y="194"/>
                  </a:lnTo>
                  <a:lnTo>
                    <a:pt x="0" y="194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 26"/>
            <p:cNvSpPr>
              <a:spLocks/>
            </p:cNvSpPr>
            <p:nvPr/>
          </p:nvSpPr>
          <p:spPr bwMode="auto">
            <a:xfrm>
              <a:off x="7334" y="3359"/>
              <a:ext cx="3" cy="12"/>
            </a:xfrm>
            <a:custGeom>
              <a:avLst/>
              <a:gdLst>
                <a:gd name="T0" fmla="*/ 0 w 17"/>
                <a:gd name="T1" fmla="*/ 0 h 50"/>
                <a:gd name="T2" fmla="*/ 17 w 17"/>
                <a:gd name="T3" fmla="*/ 0 h 50"/>
                <a:gd name="T4" fmla="*/ 17 w 17"/>
                <a:gd name="T5" fmla="*/ 27 h 50"/>
                <a:gd name="T6" fmla="*/ 0 w 17"/>
                <a:gd name="T7" fmla="*/ 50 h 50"/>
                <a:gd name="T8" fmla="*/ 0 w 17"/>
                <a:gd name="T9" fmla="*/ 41 h 50"/>
                <a:gd name="T10" fmla="*/ 7 w 17"/>
                <a:gd name="T11" fmla="*/ 27 h 50"/>
                <a:gd name="T12" fmla="*/ 7 w 17"/>
                <a:gd name="T13" fmla="*/ 18 h 50"/>
                <a:gd name="T14" fmla="*/ 0 w 17"/>
                <a:gd name="T15" fmla="*/ 18 h 50"/>
                <a:gd name="T16" fmla="*/ 0 w 17"/>
                <a:gd name="T1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0">
                  <a:moveTo>
                    <a:pt x="0" y="0"/>
                  </a:moveTo>
                  <a:lnTo>
                    <a:pt x="17" y="0"/>
                  </a:lnTo>
                  <a:lnTo>
                    <a:pt x="17" y="27"/>
                  </a:lnTo>
                  <a:cubicBezTo>
                    <a:pt x="16" y="39"/>
                    <a:pt x="12" y="46"/>
                    <a:pt x="0" y="50"/>
                  </a:cubicBezTo>
                  <a:lnTo>
                    <a:pt x="0" y="41"/>
                  </a:lnTo>
                  <a:cubicBezTo>
                    <a:pt x="5" y="38"/>
                    <a:pt x="7" y="34"/>
                    <a:pt x="7" y="27"/>
                  </a:cubicBezTo>
                  <a:lnTo>
                    <a:pt x="7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 27"/>
            <p:cNvSpPr>
              <a:spLocks/>
            </p:cNvSpPr>
            <p:nvPr/>
          </p:nvSpPr>
          <p:spPr bwMode="auto">
            <a:xfrm>
              <a:off x="6646" y="3383"/>
              <a:ext cx="32" cy="29"/>
            </a:xfrm>
            <a:custGeom>
              <a:avLst/>
              <a:gdLst>
                <a:gd name="T0" fmla="*/ 0 w 142"/>
                <a:gd name="T1" fmla="*/ 0 h 123"/>
                <a:gd name="T2" fmla="*/ 19 w 142"/>
                <a:gd name="T3" fmla="*/ 0 h 123"/>
                <a:gd name="T4" fmla="*/ 71 w 142"/>
                <a:gd name="T5" fmla="*/ 112 h 123"/>
                <a:gd name="T6" fmla="*/ 124 w 142"/>
                <a:gd name="T7" fmla="*/ 0 h 123"/>
                <a:gd name="T8" fmla="*/ 142 w 142"/>
                <a:gd name="T9" fmla="*/ 0 h 123"/>
                <a:gd name="T10" fmla="*/ 142 w 142"/>
                <a:gd name="T11" fmla="*/ 123 h 123"/>
                <a:gd name="T12" fmla="*/ 130 w 142"/>
                <a:gd name="T13" fmla="*/ 123 h 123"/>
                <a:gd name="T14" fmla="*/ 131 w 142"/>
                <a:gd name="T15" fmla="*/ 10 h 123"/>
                <a:gd name="T16" fmla="*/ 78 w 142"/>
                <a:gd name="T17" fmla="*/ 123 h 123"/>
                <a:gd name="T18" fmla="*/ 64 w 142"/>
                <a:gd name="T19" fmla="*/ 123 h 123"/>
                <a:gd name="T20" fmla="*/ 10 w 142"/>
                <a:gd name="T21" fmla="*/ 10 h 123"/>
                <a:gd name="T22" fmla="*/ 12 w 142"/>
                <a:gd name="T23" fmla="*/ 123 h 123"/>
                <a:gd name="T24" fmla="*/ 0 w 142"/>
                <a:gd name="T25" fmla="*/ 123 h 123"/>
                <a:gd name="T26" fmla="*/ 0 w 142"/>
                <a:gd name="T27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2" h="123">
                  <a:moveTo>
                    <a:pt x="0" y="0"/>
                  </a:moveTo>
                  <a:lnTo>
                    <a:pt x="19" y="0"/>
                  </a:lnTo>
                  <a:lnTo>
                    <a:pt x="71" y="112"/>
                  </a:lnTo>
                  <a:lnTo>
                    <a:pt x="124" y="0"/>
                  </a:lnTo>
                  <a:lnTo>
                    <a:pt x="142" y="0"/>
                  </a:lnTo>
                  <a:lnTo>
                    <a:pt x="142" y="123"/>
                  </a:lnTo>
                  <a:lnTo>
                    <a:pt x="130" y="123"/>
                  </a:lnTo>
                  <a:lnTo>
                    <a:pt x="131" y="10"/>
                  </a:lnTo>
                  <a:lnTo>
                    <a:pt x="78" y="123"/>
                  </a:lnTo>
                  <a:lnTo>
                    <a:pt x="64" y="123"/>
                  </a:lnTo>
                  <a:lnTo>
                    <a:pt x="10" y="10"/>
                  </a:lnTo>
                  <a:lnTo>
                    <a:pt x="12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28"/>
            <p:cNvSpPr>
              <a:spLocks/>
            </p:cNvSpPr>
            <p:nvPr/>
          </p:nvSpPr>
          <p:spPr bwMode="auto">
            <a:xfrm>
              <a:off x="6688" y="3383"/>
              <a:ext cx="21" cy="29"/>
            </a:xfrm>
            <a:custGeom>
              <a:avLst/>
              <a:gdLst>
                <a:gd name="T0" fmla="*/ 0 w 90"/>
                <a:gd name="T1" fmla="*/ 0 h 123"/>
                <a:gd name="T2" fmla="*/ 13 w 90"/>
                <a:gd name="T3" fmla="*/ 0 h 123"/>
                <a:gd name="T4" fmla="*/ 13 w 90"/>
                <a:gd name="T5" fmla="*/ 111 h 123"/>
                <a:gd name="T6" fmla="*/ 90 w 90"/>
                <a:gd name="T7" fmla="*/ 111 h 123"/>
                <a:gd name="T8" fmla="*/ 90 w 90"/>
                <a:gd name="T9" fmla="*/ 123 h 123"/>
                <a:gd name="T10" fmla="*/ 0 w 90"/>
                <a:gd name="T11" fmla="*/ 123 h 123"/>
                <a:gd name="T12" fmla="*/ 0 w 90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123">
                  <a:moveTo>
                    <a:pt x="0" y="0"/>
                  </a:moveTo>
                  <a:lnTo>
                    <a:pt x="13" y="0"/>
                  </a:lnTo>
                  <a:lnTo>
                    <a:pt x="13" y="111"/>
                  </a:lnTo>
                  <a:lnTo>
                    <a:pt x="90" y="111"/>
                  </a:lnTo>
                  <a:lnTo>
                    <a:pt x="90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Freeform 29"/>
            <p:cNvSpPr>
              <a:spLocks noEditPoints="1"/>
            </p:cNvSpPr>
            <p:nvPr/>
          </p:nvSpPr>
          <p:spPr bwMode="auto">
            <a:xfrm>
              <a:off x="6713" y="3374"/>
              <a:ext cx="30" cy="38"/>
            </a:xfrm>
            <a:custGeom>
              <a:avLst/>
              <a:gdLst>
                <a:gd name="T0" fmla="*/ 74 w 128"/>
                <a:gd name="T1" fmla="*/ 0 h 161"/>
                <a:gd name="T2" fmla="*/ 89 w 128"/>
                <a:gd name="T3" fmla="*/ 0 h 161"/>
                <a:gd name="T4" fmla="*/ 69 w 128"/>
                <a:gd name="T5" fmla="*/ 25 h 161"/>
                <a:gd name="T6" fmla="*/ 59 w 128"/>
                <a:gd name="T7" fmla="*/ 25 h 161"/>
                <a:gd name="T8" fmla="*/ 74 w 128"/>
                <a:gd name="T9" fmla="*/ 0 h 161"/>
                <a:gd name="T10" fmla="*/ 92 w 128"/>
                <a:gd name="T11" fmla="*/ 111 h 161"/>
                <a:gd name="T12" fmla="*/ 64 w 128"/>
                <a:gd name="T13" fmla="*/ 48 h 161"/>
                <a:gd name="T14" fmla="*/ 36 w 128"/>
                <a:gd name="T15" fmla="*/ 111 h 161"/>
                <a:gd name="T16" fmla="*/ 92 w 128"/>
                <a:gd name="T17" fmla="*/ 111 h 161"/>
                <a:gd name="T18" fmla="*/ 57 w 128"/>
                <a:gd name="T19" fmla="*/ 38 h 161"/>
                <a:gd name="T20" fmla="*/ 71 w 128"/>
                <a:gd name="T21" fmla="*/ 38 h 161"/>
                <a:gd name="T22" fmla="*/ 128 w 128"/>
                <a:gd name="T23" fmla="*/ 161 h 161"/>
                <a:gd name="T24" fmla="*/ 115 w 128"/>
                <a:gd name="T25" fmla="*/ 161 h 161"/>
                <a:gd name="T26" fmla="*/ 98 w 128"/>
                <a:gd name="T27" fmla="*/ 123 h 161"/>
                <a:gd name="T28" fmla="*/ 30 w 128"/>
                <a:gd name="T29" fmla="*/ 123 h 161"/>
                <a:gd name="T30" fmla="*/ 13 w 128"/>
                <a:gd name="T31" fmla="*/ 161 h 161"/>
                <a:gd name="T32" fmla="*/ 0 w 128"/>
                <a:gd name="T33" fmla="*/ 161 h 161"/>
                <a:gd name="T34" fmla="*/ 57 w 128"/>
                <a:gd name="T35" fmla="*/ 38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8" h="161">
                  <a:moveTo>
                    <a:pt x="74" y="0"/>
                  </a:moveTo>
                  <a:lnTo>
                    <a:pt x="89" y="0"/>
                  </a:lnTo>
                  <a:lnTo>
                    <a:pt x="69" y="25"/>
                  </a:lnTo>
                  <a:lnTo>
                    <a:pt x="59" y="25"/>
                  </a:lnTo>
                  <a:lnTo>
                    <a:pt x="74" y="0"/>
                  </a:lnTo>
                  <a:close/>
                  <a:moveTo>
                    <a:pt x="92" y="111"/>
                  </a:moveTo>
                  <a:lnTo>
                    <a:pt x="64" y="48"/>
                  </a:lnTo>
                  <a:lnTo>
                    <a:pt x="36" y="111"/>
                  </a:lnTo>
                  <a:lnTo>
                    <a:pt x="92" y="111"/>
                  </a:lnTo>
                  <a:close/>
                  <a:moveTo>
                    <a:pt x="57" y="38"/>
                  </a:moveTo>
                  <a:lnTo>
                    <a:pt x="71" y="38"/>
                  </a:lnTo>
                  <a:lnTo>
                    <a:pt x="128" y="161"/>
                  </a:lnTo>
                  <a:lnTo>
                    <a:pt x="115" y="161"/>
                  </a:lnTo>
                  <a:lnTo>
                    <a:pt x="98" y="123"/>
                  </a:lnTo>
                  <a:lnTo>
                    <a:pt x="30" y="123"/>
                  </a:lnTo>
                  <a:lnTo>
                    <a:pt x="13" y="161"/>
                  </a:lnTo>
                  <a:lnTo>
                    <a:pt x="0" y="161"/>
                  </a:lnTo>
                  <a:lnTo>
                    <a:pt x="57" y="3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Freeform 30"/>
            <p:cNvSpPr>
              <a:spLocks noEditPoints="1"/>
            </p:cNvSpPr>
            <p:nvPr/>
          </p:nvSpPr>
          <p:spPr bwMode="auto">
            <a:xfrm>
              <a:off x="6749" y="3383"/>
              <a:ext cx="27" cy="29"/>
            </a:xfrm>
            <a:custGeom>
              <a:avLst/>
              <a:gdLst>
                <a:gd name="T0" fmla="*/ 13 w 116"/>
                <a:gd name="T1" fmla="*/ 11 h 123"/>
                <a:gd name="T2" fmla="*/ 13 w 116"/>
                <a:gd name="T3" fmla="*/ 111 h 123"/>
                <a:gd name="T4" fmla="*/ 45 w 116"/>
                <a:gd name="T5" fmla="*/ 111 h 123"/>
                <a:gd name="T6" fmla="*/ 86 w 116"/>
                <a:gd name="T7" fmla="*/ 103 h 123"/>
                <a:gd name="T8" fmla="*/ 103 w 116"/>
                <a:gd name="T9" fmla="*/ 60 h 123"/>
                <a:gd name="T10" fmla="*/ 86 w 116"/>
                <a:gd name="T11" fmla="*/ 18 h 123"/>
                <a:gd name="T12" fmla="*/ 43 w 116"/>
                <a:gd name="T13" fmla="*/ 11 h 123"/>
                <a:gd name="T14" fmla="*/ 13 w 116"/>
                <a:gd name="T15" fmla="*/ 11 h 123"/>
                <a:gd name="T16" fmla="*/ 96 w 116"/>
                <a:gd name="T17" fmla="*/ 11 h 123"/>
                <a:gd name="T18" fmla="*/ 116 w 116"/>
                <a:gd name="T19" fmla="*/ 61 h 123"/>
                <a:gd name="T20" fmla="*/ 96 w 116"/>
                <a:gd name="T21" fmla="*/ 112 h 123"/>
                <a:gd name="T22" fmla="*/ 45 w 116"/>
                <a:gd name="T23" fmla="*/ 123 h 123"/>
                <a:gd name="T24" fmla="*/ 0 w 116"/>
                <a:gd name="T25" fmla="*/ 123 h 123"/>
                <a:gd name="T26" fmla="*/ 0 w 116"/>
                <a:gd name="T27" fmla="*/ 0 h 123"/>
                <a:gd name="T28" fmla="*/ 45 w 116"/>
                <a:gd name="T29" fmla="*/ 0 h 123"/>
                <a:gd name="T30" fmla="*/ 96 w 116"/>
                <a:gd name="T31" fmla="*/ 1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6" h="123">
                  <a:moveTo>
                    <a:pt x="13" y="11"/>
                  </a:moveTo>
                  <a:lnTo>
                    <a:pt x="13" y="111"/>
                  </a:lnTo>
                  <a:lnTo>
                    <a:pt x="45" y="111"/>
                  </a:lnTo>
                  <a:cubicBezTo>
                    <a:pt x="63" y="111"/>
                    <a:pt x="76" y="110"/>
                    <a:pt x="86" y="103"/>
                  </a:cubicBezTo>
                  <a:cubicBezTo>
                    <a:pt x="98" y="95"/>
                    <a:pt x="103" y="82"/>
                    <a:pt x="103" y="60"/>
                  </a:cubicBezTo>
                  <a:cubicBezTo>
                    <a:pt x="103" y="40"/>
                    <a:pt x="98" y="26"/>
                    <a:pt x="86" y="18"/>
                  </a:cubicBezTo>
                  <a:cubicBezTo>
                    <a:pt x="76" y="12"/>
                    <a:pt x="62" y="11"/>
                    <a:pt x="43" y="11"/>
                  </a:cubicBezTo>
                  <a:lnTo>
                    <a:pt x="13" y="11"/>
                  </a:lnTo>
                  <a:close/>
                  <a:moveTo>
                    <a:pt x="96" y="11"/>
                  </a:moveTo>
                  <a:cubicBezTo>
                    <a:pt x="110" y="21"/>
                    <a:pt x="116" y="38"/>
                    <a:pt x="116" y="61"/>
                  </a:cubicBezTo>
                  <a:cubicBezTo>
                    <a:pt x="116" y="85"/>
                    <a:pt x="110" y="101"/>
                    <a:pt x="96" y="112"/>
                  </a:cubicBezTo>
                  <a:cubicBezTo>
                    <a:pt x="83" y="122"/>
                    <a:pt x="67" y="123"/>
                    <a:pt x="45" y="123"/>
                  </a:cubicBezTo>
                  <a:lnTo>
                    <a:pt x="0" y="123"/>
                  </a:lnTo>
                  <a:lnTo>
                    <a:pt x="0" y="0"/>
                  </a:lnTo>
                  <a:lnTo>
                    <a:pt x="45" y="0"/>
                  </a:lnTo>
                  <a:cubicBezTo>
                    <a:pt x="67" y="0"/>
                    <a:pt x="83" y="1"/>
                    <a:pt x="96" y="11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reeform 31"/>
            <p:cNvSpPr>
              <a:spLocks/>
            </p:cNvSpPr>
            <p:nvPr/>
          </p:nvSpPr>
          <p:spPr bwMode="auto">
            <a:xfrm>
              <a:off x="6784" y="3383"/>
              <a:ext cx="22" cy="29"/>
            </a:xfrm>
            <a:custGeom>
              <a:avLst/>
              <a:gdLst>
                <a:gd name="T0" fmla="*/ 0 w 95"/>
                <a:gd name="T1" fmla="*/ 0 h 123"/>
                <a:gd name="T2" fmla="*/ 95 w 95"/>
                <a:gd name="T3" fmla="*/ 0 h 123"/>
                <a:gd name="T4" fmla="*/ 95 w 95"/>
                <a:gd name="T5" fmla="*/ 11 h 123"/>
                <a:gd name="T6" fmla="*/ 12 w 95"/>
                <a:gd name="T7" fmla="*/ 11 h 123"/>
                <a:gd name="T8" fmla="*/ 12 w 95"/>
                <a:gd name="T9" fmla="*/ 54 h 123"/>
                <a:gd name="T10" fmla="*/ 88 w 95"/>
                <a:gd name="T11" fmla="*/ 54 h 123"/>
                <a:gd name="T12" fmla="*/ 88 w 95"/>
                <a:gd name="T13" fmla="*/ 66 h 123"/>
                <a:gd name="T14" fmla="*/ 12 w 95"/>
                <a:gd name="T15" fmla="*/ 66 h 123"/>
                <a:gd name="T16" fmla="*/ 12 w 95"/>
                <a:gd name="T17" fmla="*/ 111 h 123"/>
                <a:gd name="T18" fmla="*/ 95 w 95"/>
                <a:gd name="T19" fmla="*/ 111 h 123"/>
                <a:gd name="T20" fmla="*/ 95 w 95"/>
                <a:gd name="T21" fmla="*/ 123 h 123"/>
                <a:gd name="T22" fmla="*/ 0 w 95"/>
                <a:gd name="T23" fmla="*/ 123 h 123"/>
                <a:gd name="T24" fmla="*/ 0 w 95"/>
                <a:gd name="T2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123">
                  <a:moveTo>
                    <a:pt x="0" y="0"/>
                  </a:moveTo>
                  <a:lnTo>
                    <a:pt x="95" y="0"/>
                  </a:lnTo>
                  <a:lnTo>
                    <a:pt x="95" y="11"/>
                  </a:lnTo>
                  <a:lnTo>
                    <a:pt x="12" y="11"/>
                  </a:lnTo>
                  <a:lnTo>
                    <a:pt x="12" y="54"/>
                  </a:lnTo>
                  <a:lnTo>
                    <a:pt x="88" y="54"/>
                  </a:lnTo>
                  <a:lnTo>
                    <a:pt x="88" y="66"/>
                  </a:lnTo>
                  <a:lnTo>
                    <a:pt x="12" y="66"/>
                  </a:lnTo>
                  <a:lnTo>
                    <a:pt x="12" y="111"/>
                  </a:lnTo>
                  <a:lnTo>
                    <a:pt x="95" y="111"/>
                  </a:lnTo>
                  <a:lnTo>
                    <a:pt x="95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Freeform 32"/>
            <p:cNvSpPr>
              <a:spLocks noEditPoints="1"/>
            </p:cNvSpPr>
            <p:nvPr/>
          </p:nvSpPr>
          <p:spPr bwMode="auto">
            <a:xfrm>
              <a:off x="6812" y="3374"/>
              <a:ext cx="25" cy="38"/>
            </a:xfrm>
            <a:custGeom>
              <a:avLst/>
              <a:gdLst>
                <a:gd name="T0" fmla="*/ 78 w 108"/>
                <a:gd name="T1" fmla="*/ 0 h 161"/>
                <a:gd name="T2" fmla="*/ 92 w 108"/>
                <a:gd name="T3" fmla="*/ 0 h 161"/>
                <a:gd name="T4" fmla="*/ 68 w 108"/>
                <a:gd name="T5" fmla="*/ 25 h 161"/>
                <a:gd name="T6" fmla="*/ 54 w 108"/>
                <a:gd name="T7" fmla="*/ 25 h 161"/>
                <a:gd name="T8" fmla="*/ 30 w 108"/>
                <a:gd name="T9" fmla="*/ 0 h 161"/>
                <a:gd name="T10" fmla="*/ 43 w 108"/>
                <a:gd name="T11" fmla="*/ 0 h 161"/>
                <a:gd name="T12" fmla="*/ 61 w 108"/>
                <a:gd name="T13" fmla="*/ 18 h 161"/>
                <a:gd name="T14" fmla="*/ 78 w 108"/>
                <a:gd name="T15" fmla="*/ 0 h 161"/>
                <a:gd name="T16" fmla="*/ 0 w 108"/>
                <a:gd name="T17" fmla="*/ 149 h 161"/>
                <a:gd name="T18" fmla="*/ 91 w 108"/>
                <a:gd name="T19" fmla="*/ 49 h 161"/>
                <a:gd name="T20" fmla="*/ 4 w 108"/>
                <a:gd name="T21" fmla="*/ 49 h 161"/>
                <a:gd name="T22" fmla="*/ 4 w 108"/>
                <a:gd name="T23" fmla="*/ 38 h 161"/>
                <a:gd name="T24" fmla="*/ 108 w 108"/>
                <a:gd name="T25" fmla="*/ 38 h 161"/>
                <a:gd name="T26" fmla="*/ 108 w 108"/>
                <a:gd name="T27" fmla="*/ 49 h 161"/>
                <a:gd name="T28" fmla="*/ 15 w 108"/>
                <a:gd name="T29" fmla="*/ 149 h 161"/>
                <a:gd name="T30" fmla="*/ 108 w 108"/>
                <a:gd name="T31" fmla="*/ 149 h 161"/>
                <a:gd name="T32" fmla="*/ 108 w 108"/>
                <a:gd name="T33" fmla="*/ 161 h 161"/>
                <a:gd name="T34" fmla="*/ 0 w 108"/>
                <a:gd name="T35" fmla="*/ 161 h 161"/>
                <a:gd name="T36" fmla="*/ 0 w 108"/>
                <a:gd name="T37" fmla="*/ 149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8" h="161">
                  <a:moveTo>
                    <a:pt x="78" y="0"/>
                  </a:moveTo>
                  <a:lnTo>
                    <a:pt x="92" y="0"/>
                  </a:lnTo>
                  <a:lnTo>
                    <a:pt x="68" y="25"/>
                  </a:lnTo>
                  <a:lnTo>
                    <a:pt x="54" y="25"/>
                  </a:lnTo>
                  <a:lnTo>
                    <a:pt x="30" y="0"/>
                  </a:lnTo>
                  <a:lnTo>
                    <a:pt x="43" y="0"/>
                  </a:lnTo>
                  <a:lnTo>
                    <a:pt x="61" y="18"/>
                  </a:lnTo>
                  <a:lnTo>
                    <a:pt x="78" y="0"/>
                  </a:lnTo>
                  <a:close/>
                  <a:moveTo>
                    <a:pt x="0" y="149"/>
                  </a:moveTo>
                  <a:lnTo>
                    <a:pt x="91" y="49"/>
                  </a:lnTo>
                  <a:lnTo>
                    <a:pt x="4" y="49"/>
                  </a:lnTo>
                  <a:lnTo>
                    <a:pt x="4" y="38"/>
                  </a:lnTo>
                  <a:lnTo>
                    <a:pt x="108" y="38"/>
                  </a:lnTo>
                  <a:lnTo>
                    <a:pt x="108" y="49"/>
                  </a:lnTo>
                  <a:lnTo>
                    <a:pt x="15" y="149"/>
                  </a:lnTo>
                  <a:lnTo>
                    <a:pt x="108" y="149"/>
                  </a:lnTo>
                  <a:lnTo>
                    <a:pt x="108" y="161"/>
                  </a:lnTo>
                  <a:lnTo>
                    <a:pt x="0" y="161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33"/>
            <p:cNvSpPr>
              <a:spLocks/>
            </p:cNvSpPr>
            <p:nvPr/>
          </p:nvSpPr>
          <p:spPr bwMode="auto">
            <a:xfrm>
              <a:off x="6845" y="3383"/>
              <a:ext cx="22" cy="29"/>
            </a:xfrm>
            <a:custGeom>
              <a:avLst/>
              <a:gdLst>
                <a:gd name="T0" fmla="*/ 0 w 95"/>
                <a:gd name="T1" fmla="*/ 0 h 123"/>
                <a:gd name="T2" fmla="*/ 95 w 95"/>
                <a:gd name="T3" fmla="*/ 0 h 123"/>
                <a:gd name="T4" fmla="*/ 95 w 95"/>
                <a:gd name="T5" fmla="*/ 11 h 123"/>
                <a:gd name="T6" fmla="*/ 12 w 95"/>
                <a:gd name="T7" fmla="*/ 11 h 123"/>
                <a:gd name="T8" fmla="*/ 12 w 95"/>
                <a:gd name="T9" fmla="*/ 54 h 123"/>
                <a:gd name="T10" fmla="*/ 88 w 95"/>
                <a:gd name="T11" fmla="*/ 54 h 123"/>
                <a:gd name="T12" fmla="*/ 88 w 95"/>
                <a:gd name="T13" fmla="*/ 66 h 123"/>
                <a:gd name="T14" fmla="*/ 12 w 95"/>
                <a:gd name="T15" fmla="*/ 66 h 123"/>
                <a:gd name="T16" fmla="*/ 12 w 95"/>
                <a:gd name="T17" fmla="*/ 111 h 123"/>
                <a:gd name="T18" fmla="*/ 95 w 95"/>
                <a:gd name="T19" fmla="*/ 111 h 123"/>
                <a:gd name="T20" fmla="*/ 95 w 95"/>
                <a:gd name="T21" fmla="*/ 123 h 123"/>
                <a:gd name="T22" fmla="*/ 0 w 95"/>
                <a:gd name="T23" fmla="*/ 123 h 123"/>
                <a:gd name="T24" fmla="*/ 0 w 95"/>
                <a:gd name="T2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123">
                  <a:moveTo>
                    <a:pt x="0" y="0"/>
                  </a:moveTo>
                  <a:lnTo>
                    <a:pt x="95" y="0"/>
                  </a:lnTo>
                  <a:lnTo>
                    <a:pt x="95" y="11"/>
                  </a:lnTo>
                  <a:lnTo>
                    <a:pt x="12" y="11"/>
                  </a:lnTo>
                  <a:lnTo>
                    <a:pt x="12" y="54"/>
                  </a:lnTo>
                  <a:lnTo>
                    <a:pt x="88" y="54"/>
                  </a:lnTo>
                  <a:lnTo>
                    <a:pt x="88" y="66"/>
                  </a:lnTo>
                  <a:lnTo>
                    <a:pt x="12" y="66"/>
                  </a:lnTo>
                  <a:lnTo>
                    <a:pt x="12" y="111"/>
                  </a:lnTo>
                  <a:lnTo>
                    <a:pt x="95" y="111"/>
                  </a:lnTo>
                  <a:lnTo>
                    <a:pt x="95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6888" y="3383"/>
              <a:ext cx="29" cy="29"/>
            </a:xfrm>
            <a:custGeom>
              <a:avLst/>
              <a:gdLst>
                <a:gd name="T0" fmla="*/ 92 w 127"/>
                <a:gd name="T1" fmla="*/ 73 h 123"/>
                <a:gd name="T2" fmla="*/ 64 w 127"/>
                <a:gd name="T3" fmla="*/ 10 h 123"/>
                <a:gd name="T4" fmla="*/ 35 w 127"/>
                <a:gd name="T5" fmla="*/ 73 h 123"/>
                <a:gd name="T6" fmla="*/ 92 w 127"/>
                <a:gd name="T7" fmla="*/ 73 h 123"/>
                <a:gd name="T8" fmla="*/ 57 w 127"/>
                <a:gd name="T9" fmla="*/ 0 h 123"/>
                <a:gd name="T10" fmla="*/ 71 w 127"/>
                <a:gd name="T11" fmla="*/ 0 h 123"/>
                <a:gd name="T12" fmla="*/ 127 w 127"/>
                <a:gd name="T13" fmla="*/ 123 h 123"/>
                <a:gd name="T14" fmla="*/ 115 w 127"/>
                <a:gd name="T15" fmla="*/ 123 h 123"/>
                <a:gd name="T16" fmla="*/ 98 w 127"/>
                <a:gd name="T17" fmla="*/ 85 h 123"/>
                <a:gd name="T18" fmla="*/ 30 w 127"/>
                <a:gd name="T19" fmla="*/ 85 h 123"/>
                <a:gd name="T20" fmla="*/ 13 w 127"/>
                <a:gd name="T21" fmla="*/ 123 h 123"/>
                <a:gd name="T22" fmla="*/ 0 w 127"/>
                <a:gd name="T23" fmla="*/ 123 h 123"/>
                <a:gd name="T24" fmla="*/ 57 w 127"/>
                <a:gd name="T2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" h="123">
                  <a:moveTo>
                    <a:pt x="92" y="73"/>
                  </a:moveTo>
                  <a:lnTo>
                    <a:pt x="64" y="10"/>
                  </a:lnTo>
                  <a:lnTo>
                    <a:pt x="35" y="73"/>
                  </a:lnTo>
                  <a:lnTo>
                    <a:pt x="92" y="73"/>
                  </a:lnTo>
                  <a:close/>
                  <a:moveTo>
                    <a:pt x="57" y="0"/>
                  </a:moveTo>
                  <a:lnTo>
                    <a:pt x="71" y="0"/>
                  </a:lnTo>
                  <a:lnTo>
                    <a:pt x="127" y="123"/>
                  </a:lnTo>
                  <a:lnTo>
                    <a:pt x="115" y="123"/>
                  </a:lnTo>
                  <a:lnTo>
                    <a:pt x="98" y="85"/>
                  </a:lnTo>
                  <a:lnTo>
                    <a:pt x="30" y="85"/>
                  </a:lnTo>
                  <a:lnTo>
                    <a:pt x="13" y="123"/>
                  </a:lnTo>
                  <a:lnTo>
                    <a:pt x="0" y="123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6936" y="3383"/>
              <a:ext cx="25" cy="29"/>
            </a:xfrm>
            <a:custGeom>
              <a:avLst/>
              <a:gdLst>
                <a:gd name="T0" fmla="*/ 48 w 108"/>
                <a:gd name="T1" fmla="*/ 11 h 123"/>
                <a:gd name="T2" fmla="*/ 0 w 108"/>
                <a:gd name="T3" fmla="*/ 11 h 123"/>
                <a:gd name="T4" fmla="*/ 0 w 108"/>
                <a:gd name="T5" fmla="*/ 0 h 123"/>
                <a:gd name="T6" fmla="*/ 108 w 108"/>
                <a:gd name="T7" fmla="*/ 0 h 123"/>
                <a:gd name="T8" fmla="*/ 108 w 108"/>
                <a:gd name="T9" fmla="*/ 11 h 123"/>
                <a:gd name="T10" fmla="*/ 60 w 108"/>
                <a:gd name="T11" fmla="*/ 11 h 123"/>
                <a:gd name="T12" fmla="*/ 60 w 108"/>
                <a:gd name="T13" fmla="*/ 123 h 123"/>
                <a:gd name="T14" fmla="*/ 48 w 108"/>
                <a:gd name="T15" fmla="*/ 123 h 123"/>
                <a:gd name="T16" fmla="*/ 48 w 108"/>
                <a:gd name="T17" fmla="*/ 1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123">
                  <a:moveTo>
                    <a:pt x="48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08" y="0"/>
                  </a:lnTo>
                  <a:lnTo>
                    <a:pt x="108" y="11"/>
                  </a:lnTo>
                  <a:lnTo>
                    <a:pt x="60" y="11"/>
                  </a:lnTo>
                  <a:lnTo>
                    <a:pt x="60" y="123"/>
                  </a:lnTo>
                  <a:lnTo>
                    <a:pt x="48" y="123"/>
                  </a:lnTo>
                  <a:lnTo>
                    <a:pt x="48" y="11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Freeform 36"/>
            <p:cNvSpPr>
              <a:spLocks noEditPoints="1"/>
            </p:cNvSpPr>
            <p:nvPr/>
          </p:nvSpPr>
          <p:spPr bwMode="auto">
            <a:xfrm>
              <a:off x="6967" y="3374"/>
              <a:ext cx="22" cy="38"/>
            </a:xfrm>
            <a:custGeom>
              <a:avLst/>
              <a:gdLst>
                <a:gd name="T0" fmla="*/ 66 w 95"/>
                <a:gd name="T1" fmla="*/ 0 h 161"/>
                <a:gd name="T2" fmla="*/ 80 w 95"/>
                <a:gd name="T3" fmla="*/ 0 h 161"/>
                <a:gd name="T4" fmla="*/ 56 w 95"/>
                <a:gd name="T5" fmla="*/ 25 h 161"/>
                <a:gd name="T6" fmla="*/ 42 w 95"/>
                <a:gd name="T7" fmla="*/ 25 h 161"/>
                <a:gd name="T8" fmla="*/ 18 w 95"/>
                <a:gd name="T9" fmla="*/ 0 h 161"/>
                <a:gd name="T10" fmla="*/ 31 w 95"/>
                <a:gd name="T11" fmla="*/ 0 h 161"/>
                <a:gd name="T12" fmla="*/ 49 w 95"/>
                <a:gd name="T13" fmla="*/ 18 h 161"/>
                <a:gd name="T14" fmla="*/ 66 w 95"/>
                <a:gd name="T15" fmla="*/ 0 h 161"/>
                <a:gd name="T16" fmla="*/ 0 w 95"/>
                <a:gd name="T17" fmla="*/ 38 h 161"/>
                <a:gd name="T18" fmla="*/ 95 w 95"/>
                <a:gd name="T19" fmla="*/ 38 h 161"/>
                <a:gd name="T20" fmla="*/ 95 w 95"/>
                <a:gd name="T21" fmla="*/ 49 h 161"/>
                <a:gd name="T22" fmla="*/ 13 w 95"/>
                <a:gd name="T23" fmla="*/ 49 h 161"/>
                <a:gd name="T24" fmla="*/ 13 w 95"/>
                <a:gd name="T25" fmla="*/ 92 h 161"/>
                <a:gd name="T26" fmla="*/ 89 w 95"/>
                <a:gd name="T27" fmla="*/ 92 h 161"/>
                <a:gd name="T28" fmla="*/ 89 w 95"/>
                <a:gd name="T29" fmla="*/ 104 h 161"/>
                <a:gd name="T30" fmla="*/ 13 w 95"/>
                <a:gd name="T31" fmla="*/ 104 h 161"/>
                <a:gd name="T32" fmla="*/ 13 w 95"/>
                <a:gd name="T33" fmla="*/ 149 h 161"/>
                <a:gd name="T34" fmla="*/ 95 w 95"/>
                <a:gd name="T35" fmla="*/ 149 h 161"/>
                <a:gd name="T36" fmla="*/ 95 w 95"/>
                <a:gd name="T37" fmla="*/ 161 h 161"/>
                <a:gd name="T38" fmla="*/ 0 w 95"/>
                <a:gd name="T39" fmla="*/ 161 h 161"/>
                <a:gd name="T40" fmla="*/ 0 w 95"/>
                <a:gd name="T41" fmla="*/ 38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5" h="161">
                  <a:moveTo>
                    <a:pt x="66" y="0"/>
                  </a:moveTo>
                  <a:lnTo>
                    <a:pt x="80" y="0"/>
                  </a:lnTo>
                  <a:lnTo>
                    <a:pt x="56" y="25"/>
                  </a:lnTo>
                  <a:lnTo>
                    <a:pt x="42" y="25"/>
                  </a:lnTo>
                  <a:lnTo>
                    <a:pt x="18" y="0"/>
                  </a:lnTo>
                  <a:lnTo>
                    <a:pt x="31" y="0"/>
                  </a:lnTo>
                  <a:lnTo>
                    <a:pt x="49" y="18"/>
                  </a:lnTo>
                  <a:lnTo>
                    <a:pt x="66" y="0"/>
                  </a:lnTo>
                  <a:close/>
                  <a:moveTo>
                    <a:pt x="0" y="38"/>
                  </a:moveTo>
                  <a:lnTo>
                    <a:pt x="95" y="38"/>
                  </a:lnTo>
                  <a:lnTo>
                    <a:pt x="95" y="49"/>
                  </a:lnTo>
                  <a:lnTo>
                    <a:pt x="13" y="49"/>
                  </a:lnTo>
                  <a:lnTo>
                    <a:pt x="13" y="92"/>
                  </a:lnTo>
                  <a:lnTo>
                    <a:pt x="89" y="92"/>
                  </a:lnTo>
                  <a:lnTo>
                    <a:pt x="89" y="104"/>
                  </a:lnTo>
                  <a:lnTo>
                    <a:pt x="13" y="104"/>
                  </a:lnTo>
                  <a:lnTo>
                    <a:pt x="13" y="149"/>
                  </a:lnTo>
                  <a:lnTo>
                    <a:pt x="95" y="149"/>
                  </a:lnTo>
                  <a:lnTo>
                    <a:pt x="95" y="161"/>
                  </a:lnTo>
                  <a:lnTo>
                    <a:pt x="0" y="161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37"/>
            <p:cNvSpPr>
              <a:spLocks/>
            </p:cNvSpPr>
            <p:nvPr/>
          </p:nvSpPr>
          <p:spPr bwMode="auto">
            <a:xfrm>
              <a:off x="6998" y="3383"/>
              <a:ext cx="20" cy="29"/>
            </a:xfrm>
            <a:custGeom>
              <a:avLst/>
              <a:gdLst>
                <a:gd name="T0" fmla="*/ 0 w 90"/>
                <a:gd name="T1" fmla="*/ 0 h 123"/>
                <a:gd name="T2" fmla="*/ 12 w 90"/>
                <a:gd name="T3" fmla="*/ 0 h 123"/>
                <a:gd name="T4" fmla="*/ 12 w 90"/>
                <a:gd name="T5" fmla="*/ 111 h 123"/>
                <a:gd name="T6" fmla="*/ 90 w 90"/>
                <a:gd name="T7" fmla="*/ 111 h 123"/>
                <a:gd name="T8" fmla="*/ 90 w 90"/>
                <a:gd name="T9" fmla="*/ 123 h 123"/>
                <a:gd name="T10" fmla="*/ 0 w 90"/>
                <a:gd name="T11" fmla="*/ 123 h 123"/>
                <a:gd name="T12" fmla="*/ 0 w 90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123">
                  <a:moveTo>
                    <a:pt x="0" y="0"/>
                  </a:moveTo>
                  <a:lnTo>
                    <a:pt x="12" y="0"/>
                  </a:lnTo>
                  <a:lnTo>
                    <a:pt x="12" y="111"/>
                  </a:lnTo>
                  <a:lnTo>
                    <a:pt x="90" y="111"/>
                  </a:lnTo>
                  <a:lnTo>
                    <a:pt x="90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Freeform 38"/>
            <p:cNvSpPr>
              <a:spLocks noEditPoints="1"/>
            </p:cNvSpPr>
            <p:nvPr/>
          </p:nvSpPr>
          <p:spPr bwMode="auto">
            <a:xfrm>
              <a:off x="7021" y="3382"/>
              <a:ext cx="30" cy="31"/>
            </a:xfrm>
            <a:custGeom>
              <a:avLst/>
              <a:gdLst>
                <a:gd name="T0" fmla="*/ 117 w 130"/>
                <a:gd name="T1" fmla="*/ 65 h 130"/>
                <a:gd name="T2" fmla="*/ 65 w 130"/>
                <a:gd name="T3" fmla="*/ 12 h 130"/>
                <a:gd name="T4" fmla="*/ 13 w 130"/>
                <a:gd name="T5" fmla="*/ 65 h 130"/>
                <a:gd name="T6" fmla="*/ 65 w 130"/>
                <a:gd name="T7" fmla="*/ 118 h 130"/>
                <a:gd name="T8" fmla="*/ 117 w 130"/>
                <a:gd name="T9" fmla="*/ 65 h 130"/>
                <a:gd name="T10" fmla="*/ 65 w 130"/>
                <a:gd name="T11" fmla="*/ 130 h 130"/>
                <a:gd name="T12" fmla="*/ 0 w 130"/>
                <a:gd name="T13" fmla="*/ 65 h 130"/>
                <a:gd name="T14" fmla="*/ 65 w 130"/>
                <a:gd name="T15" fmla="*/ 0 h 130"/>
                <a:gd name="T16" fmla="*/ 130 w 130"/>
                <a:gd name="T17" fmla="*/ 65 h 130"/>
                <a:gd name="T18" fmla="*/ 65 w 130"/>
                <a:gd name="T19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0" h="130">
                  <a:moveTo>
                    <a:pt x="117" y="65"/>
                  </a:moveTo>
                  <a:cubicBezTo>
                    <a:pt x="117" y="32"/>
                    <a:pt x="98" y="12"/>
                    <a:pt x="65" y="12"/>
                  </a:cubicBezTo>
                  <a:cubicBezTo>
                    <a:pt x="32" y="12"/>
                    <a:pt x="13" y="32"/>
                    <a:pt x="13" y="65"/>
                  </a:cubicBezTo>
                  <a:cubicBezTo>
                    <a:pt x="13" y="99"/>
                    <a:pt x="32" y="118"/>
                    <a:pt x="65" y="118"/>
                  </a:cubicBezTo>
                  <a:cubicBezTo>
                    <a:pt x="98" y="118"/>
                    <a:pt x="117" y="99"/>
                    <a:pt x="117" y="65"/>
                  </a:cubicBezTo>
                  <a:close/>
                  <a:moveTo>
                    <a:pt x="65" y="130"/>
                  </a:moveTo>
                  <a:cubicBezTo>
                    <a:pt x="24" y="130"/>
                    <a:pt x="0" y="106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105" y="0"/>
                    <a:pt x="130" y="25"/>
                    <a:pt x="130" y="65"/>
                  </a:cubicBezTo>
                  <a:cubicBezTo>
                    <a:pt x="130" y="106"/>
                    <a:pt x="105" y="130"/>
                    <a:pt x="65" y="130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39"/>
            <p:cNvSpPr>
              <a:spLocks/>
            </p:cNvSpPr>
            <p:nvPr/>
          </p:nvSpPr>
          <p:spPr bwMode="auto">
            <a:xfrm>
              <a:off x="7056" y="3383"/>
              <a:ext cx="29" cy="29"/>
            </a:xfrm>
            <a:custGeom>
              <a:avLst/>
              <a:gdLst>
                <a:gd name="T0" fmla="*/ 0 w 126"/>
                <a:gd name="T1" fmla="*/ 0 h 123"/>
                <a:gd name="T2" fmla="*/ 13 w 126"/>
                <a:gd name="T3" fmla="*/ 0 h 123"/>
                <a:gd name="T4" fmla="*/ 63 w 126"/>
                <a:gd name="T5" fmla="*/ 112 h 123"/>
                <a:gd name="T6" fmla="*/ 112 w 126"/>
                <a:gd name="T7" fmla="*/ 0 h 123"/>
                <a:gd name="T8" fmla="*/ 126 w 126"/>
                <a:gd name="T9" fmla="*/ 0 h 123"/>
                <a:gd name="T10" fmla="*/ 71 w 126"/>
                <a:gd name="T11" fmla="*/ 123 h 123"/>
                <a:gd name="T12" fmla="*/ 55 w 126"/>
                <a:gd name="T13" fmla="*/ 123 h 123"/>
                <a:gd name="T14" fmla="*/ 0 w 126"/>
                <a:gd name="T1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6" h="123">
                  <a:moveTo>
                    <a:pt x="0" y="0"/>
                  </a:moveTo>
                  <a:lnTo>
                    <a:pt x="13" y="0"/>
                  </a:lnTo>
                  <a:lnTo>
                    <a:pt x="63" y="112"/>
                  </a:lnTo>
                  <a:lnTo>
                    <a:pt x="112" y="0"/>
                  </a:lnTo>
                  <a:lnTo>
                    <a:pt x="126" y="0"/>
                  </a:lnTo>
                  <a:lnTo>
                    <a:pt x="71" y="123"/>
                  </a:lnTo>
                  <a:lnTo>
                    <a:pt x="55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40"/>
            <p:cNvSpPr>
              <a:spLocks noEditPoints="1"/>
            </p:cNvSpPr>
            <p:nvPr/>
          </p:nvSpPr>
          <p:spPr bwMode="auto">
            <a:xfrm>
              <a:off x="7088" y="3374"/>
              <a:ext cx="27" cy="38"/>
            </a:xfrm>
            <a:custGeom>
              <a:avLst/>
              <a:gdLst>
                <a:gd name="T0" fmla="*/ 71 w 118"/>
                <a:gd name="T1" fmla="*/ 0 h 161"/>
                <a:gd name="T2" fmla="*/ 86 w 118"/>
                <a:gd name="T3" fmla="*/ 0 h 161"/>
                <a:gd name="T4" fmla="*/ 66 w 118"/>
                <a:gd name="T5" fmla="*/ 25 h 161"/>
                <a:gd name="T6" fmla="*/ 56 w 118"/>
                <a:gd name="T7" fmla="*/ 25 h 161"/>
                <a:gd name="T8" fmla="*/ 71 w 118"/>
                <a:gd name="T9" fmla="*/ 0 h 161"/>
                <a:gd name="T10" fmla="*/ 53 w 118"/>
                <a:gd name="T11" fmla="*/ 108 h 161"/>
                <a:gd name="T12" fmla="*/ 0 w 118"/>
                <a:gd name="T13" fmla="*/ 38 h 161"/>
                <a:gd name="T14" fmla="*/ 15 w 118"/>
                <a:gd name="T15" fmla="*/ 38 h 161"/>
                <a:gd name="T16" fmla="*/ 59 w 118"/>
                <a:gd name="T17" fmla="*/ 98 h 161"/>
                <a:gd name="T18" fmla="*/ 103 w 118"/>
                <a:gd name="T19" fmla="*/ 38 h 161"/>
                <a:gd name="T20" fmla="*/ 118 w 118"/>
                <a:gd name="T21" fmla="*/ 38 h 161"/>
                <a:gd name="T22" fmla="*/ 65 w 118"/>
                <a:gd name="T23" fmla="*/ 108 h 161"/>
                <a:gd name="T24" fmla="*/ 65 w 118"/>
                <a:gd name="T25" fmla="*/ 161 h 161"/>
                <a:gd name="T26" fmla="*/ 53 w 118"/>
                <a:gd name="T27" fmla="*/ 161 h 161"/>
                <a:gd name="T28" fmla="*/ 53 w 118"/>
                <a:gd name="T29" fmla="*/ 108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8" h="161">
                  <a:moveTo>
                    <a:pt x="71" y="0"/>
                  </a:moveTo>
                  <a:lnTo>
                    <a:pt x="86" y="0"/>
                  </a:lnTo>
                  <a:lnTo>
                    <a:pt x="66" y="25"/>
                  </a:lnTo>
                  <a:lnTo>
                    <a:pt x="56" y="25"/>
                  </a:lnTo>
                  <a:lnTo>
                    <a:pt x="71" y="0"/>
                  </a:lnTo>
                  <a:close/>
                  <a:moveTo>
                    <a:pt x="53" y="108"/>
                  </a:moveTo>
                  <a:lnTo>
                    <a:pt x="0" y="38"/>
                  </a:lnTo>
                  <a:lnTo>
                    <a:pt x="15" y="38"/>
                  </a:lnTo>
                  <a:lnTo>
                    <a:pt x="59" y="98"/>
                  </a:lnTo>
                  <a:lnTo>
                    <a:pt x="103" y="38"/>
                  </a:lnTo>
                  <a:lnTo>
                    <a:pt x="118" y="38"/>
                  </a:lnTo>
                  <a:lnTo>
                    <a:pt x="65" y="108"/>
                  </a:lnTo>
                  <a:lnTo>
                    <a:pt x="65" y="161"/>
                  </a:lnTo>
                  <a:lnTo>
                    <a:pt x="53" y="161"/>
                  </a:lnTo>
                  <a:lnTo>
                    <a:pt x="53" y="10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Freeform 41"/>
            <p:cNvSpPr>
              <a:spLocks/>
            </p:cNvSpPr>
            <p:nvPr/>
          </p:nvSpPr>
          <p:spPr bwMode="auto">
            <a:xfrm>
              <a:off x="7121" y="3382"/>
              <a:ext cx="29" cy="31"/>
            </a:xfrm>
            <a:custGeom>
              <a:avLst/>
              <a:gdLst>
                <a:gd name="T0" fmla="*/ 64 w 124"/>
                <a:gd name="T1" fmla="*/ 12 h 130"/>
                <a:gd name="T2" fmla="*/ 12 w 124"/>
                <a:gd name="T3" fmla="*/ 65 h 130"/>
                <a:gd name="T4" fmla="*/ 62 w 124"/>
                <a:gd name="T5" fmla="*/ 118 h 130"/>
                <a:gd name="T6" fmla="*/ 111 w 124"/>
                <a:gd name="T7" fmla="*/ 81 h 130"/>
                <a:gd name="T8" fmla="*/ 124 w 124"/>
                <a:gd name="T9" fmla="*/ 81 h 130"/>
                <a:gd name="T10" fmla="*/ 62 w 124"/>
                <a:gd name="T11" fmla="*/ 130 h 130"/>
                <a:gd name="T12" fmla="*/ 0 w 124"/>
                <a:gd name="T13" fmla="*/ 65 h 130"/>
                <a:gd name="T14" fmla="*/ 65 w 124"/>
                <a:gd name="T15" fmla="*/ 0 h 130"/>
                <a:gd name="T16" fmla="*/ 122 w 124"/>
                <a:gd name="T17" fmla="*/ 44 h 130"/>
                <a:gd name="T18" fmla="*/ 109 w 124"/>
                <a:gd name="T19" fmla="*/ 44 h 130"/>
                <a:gd name="T20" fmla="*/ 64 w 124"/>
                <a:gd name="T21" fmla="*/ 12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130">
                  <a:moveTo>
                    <a:pt x="64" y="12"/>
                  </a:moveTo>
                  <a:cubicBezTo>
                    <a:pt x="32" y="12"/>
                    <a:pt x="12" y="32"/>
                    <a:pt x="12" y="65"/>
                  </a:cubicBezTo>
                  <a:cubicBezTo>
                    <a:pt x="12" y="98"/>
                    <a:pt x="32" y="118"/>
                    <a:pt x="62" y="118"/>
                  </a:cubicBezTo>
                  <a:cubicBezTo>
                    <a:pt x="87" y="118"/>
                    <a:pt x="106" y="104"/>
                    <a:pt x="111" y="81"/>
                  </a:cubicBezTo>
                  <a:lnTo>
                    <a:pt x="124" y="81"/>
                  </a:lnTo>
                  <a:cubicBezTo>
                    <a:pt x="118" y="111"/>
                    <a:pt x="95" y="130"/>
                    <a:pt x="62" y="130"/>
                  </a:cubicBezTo>
                  <a:cubicBezTo>
                    <a:pt x="25" y="130"/>
                    <a:pt x="0" y="105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97" y="0"/>
                    <a:pt x="118" y="17"/>
                    <a:pt x="122" y="44"/>
                  </a:cubicBezTo>
                  <a:lnTo>
                    <a:pt x="109" y="44"/>
                  </a:lnTo>
                  <a:cubicBezTo>
                    <a:pt x="105" y="24"/>
                    <a:pt x="89" y="12"/>
                    <a:pt x="64" y="12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Freeform 42"/>
            <p:cNvSpPr>
              <a:spLocks/>
            </p:cNvSpPr>
            <p:nvPr/>
          </p:nvSpPr>
          <p:spPr bwMode="auto">
            <a:xfrm>
              <a:off x="7157" y="3383"/>
              <a:ext cx="24" cy="29"/>
            </a:xfrm>
            <a:custGeom>
              <a:avLst/>
              <a:gdLst>
                <a:gd name="T0" fmla="*/ 0 w 105"/>
                <a:gd name="T1" fmla="*/ 0 h 123"/>
                <a:gd name="T2" fmla="*/ 12 w 105"/>
                <a:gd name="T3" fmla="*/ 0 h 123"/>
                <a:gd name="T4" fmla="*/ 12 w 105"/>
                <a:gd name="T5" fmla="*/ 51 h 123"/>
                <a:gd name="T6" fmla="*/ 93 w 105"/>
                <a:gd name="T7" fmla="*/ 51 h 123"/>
                <a:gd name="T8" fmla="*/ 93 w 105"/>
                <a:gd name="T9" fmla="*/ 0 h 123"/>
                <a:gd name="T10" fmla="*/ 105 w 105"/>
                <a:gd name="T11" fmla="*/ 0 h 123"/>
                <a:gd name="T12" fmla="*/ 105 w 105"/>
                <a:gd name="T13" fmla="*/ 123 h 123"/>
                <a:gd name="T14" fmla="*/ 93 w 105"/>
                <a:gd name="T15" fmla="*/ 123 h 123"/>
                <a:gd name="T16" fmla="*/ 93 w 105"/>
                <a:gd name="T17" fmla="*/ 63 h 123"/>
                <a:gd name="T18" fmla="*/ 12 w 105"/>
                <a:gd name="T19" fmla="*/ 63 h 123"/>
                <a:gd name="T20" fmla="*/ 12 w 105"/>
                <a:gd name="T21" fmla="*/ 123 h 123"/>
                <a:gd name="T22" fmla="*/ 0 w 105"/>
                <a:gd name="T23" fmla="*/ 123 h 123"/>
                <a:gd name="T24" fmla="*/ 0 w 105"/>
                <a:gd name="T2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123">
                  <a:moveTo>
                    <a:pt x="0" y="0"/>
                  </a:moveTo>
                  <a:lnTo>
                    <a:pt x="12" y="0"/>
                  </a:lnTo>
                  <a:lnTo>
                    <a:pt x="12" y="51"/>
                  </a:lnTo>
                  <a:lnTo>
                    <a:pt x="93" y="51"/>
                  </a:lnTo>
                  <a:lnTo>
                    <a:pt x="93" y="0"/>
                  </a:lnTo>
                  <a:lnTo>
                    <a:pt x="105" y="0"/>
                  </a:lnTo>
                  <a:lnTo>
                    <a:pt x="105" y="123"/>
                  </a:lnTo>
                  <a:lnTo>
                    <a:pt x="93" y="123"/>
                  </a:lnTo>
                  <a:lnTo>
                    <a:pt x="93" y="63"/>
                  </a:lnTo>
                  <a:lnTo>
                    <a:pt x="12" y="63"/>
                  </a:lnTo>
                  <a:lnTo>
                    <a:pt x="12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Freeform 43"/>
            <p:cNvSpPr>
              <a:spLocks noEditPoints="1"/>
            </p:cNvSpPr>
            <p:nvPr/>
          </p:nvSpPr>
          <p:spPr bwMode="auto">
            <a:xfrm>
              <a:off x="7190" y="3382"/>
              <a:ext cx="30" cy="31"/>
            </a:xfrm>
            <a:custGeom>
              <a:avLst/>
              <a:gdLst>
                <a:gd name="T0" fmla="*/ 117 w 130"/>
                <a:gd name="T1" fmla="*/ 65 h 130"/>
                <a:gd name="T2" fmla="*/ 65 w 130"/>
                <a:gd name="T3" fmla="*/ 12 h 130"/>
                <a:gd name="T4" fmla="*/ 13 w 130"/>
                <a:gd name="T5" fmla="*/ 65 h 130"/>
                <a:gd name="T6" fmla="*/ 65 w 130"/>
                <a:gd name="T7" fmla="*/ 118 h 130"/>
                <a:gd name="T8" fmla="*/ 117 w 130"/>
                <a:gd name="T9" fmla="*/ 65 h 130"/>
                <a:gd name="T10" fmla="*/ 65 w 130"/>
                <a:gd name="T11" fmla="*/ 130 h 130"/>
                <a:gd name="T12" fmla="*/ 0 w 130"/>
                <a:gd name="T13" fmla="*/ 65 h 130"/>
                <a:gd name="T14" fmla="*/ 65 w 130"/>
                <a:gd name="T15" fmla="*/ 0 h 130"/>
                <a:gd name="T16" fmla="*/ 130 w 130"/>
                <a:gd name="T17" fmla="*/ 65 h 130"/>
                <a:gd name="T18" fmla="*/ 65 w 130"/>
                <a:gd name="T19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0" h="130">
                  <a:moveTo>
                    <a:pt x="117" y="65"/>
                  </a:moveTo>
                  <a:cubicBezTo>
                    <a:pt x="117" y="32"/>
                    <a:pt x="98" y="12"/>
                    <a:pt x="65" y="12"/>
                  </a:cubicBezTo>
                  <a:cubicBezTo>
                    <a:pt x="32" y="12"/>
                    <a:pt x="13" y="32"/>
                    <a:pt x="13" y="65"/>
                  </a:cubicBezTo>
                  <a:cubicBezTo>
                    <a:pt x="13" y="99"/>
                    <a:pt x="32" y="118"/>
                    <a:pt x="65" y="118"/>
                  </a:cubicBezTo>
                  <a:cubicBezTo>
                    <a:pt x="98" y="118"/>
                    <a:pt x="117" y="99"/>
                    <a:pt x="117" y="65"/>
                  </a:cubicBezTo>
                  <a:close/>
                  <a:moveTo>
                    <a:pt x="65" y="130"/>
                  </a:moveTo>
                  <a:cubicBezTo>
                    <a:pt x="24" y="130"/>
                    <a:pt x="0" y="106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105" y="0"/>
                    <a:pt x="130" y="25"/>
                    <a:pt x="130" y="65"/>
                  </a:cubicBezTo>
                  <a:cubicBezTo>
                    <a:pt x="130" y="106"/>
                    <a:pt x="105" y="130"/>
                    <a:pt x="65" y="130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Freeform 44"/>
            <p:cNvSpPr>
              <a:spLocks/>
            </p:cNvSpPr>
            <p:nvPr/>
          </p:nvSpPr>
          <p:spPr bwMode="auto">
            <a:xfrm>
              <a:off x="7224" y="3383"/>
              <a:ext cx="29" cy="29"/>
            </a:xfrm>
            <a:custGeom>
              <a:avLst/>
              <a:gdLst>
                <a:gd name="T0" fmla="*/ 0 w 126"/>
                <a:gd name="T1" fmla="*/ 0 h 123"/>
                <a:gd name="T2" fmla="*/ 13 w 126"/>
                <a:gd name="T3" fmla="*/ 0 h 123"/>
                <a:gd name="T4" fmla="*/ 63 w 126"/>
                <a:gd name="T5" fmla="*/ 112 h 123"/>
                <a:gd name="T6" fmla="*/ 113 w 126"/>
                <a:gd name="T7" fmla="*/ 0 h 123"/>
                <a:gd name="T8" fmla="*/ 126 w 126"/>
                <a:gd name="T9" fmla="*/ 0 h 123"/>
                <a:gd name="T10" fmla="*/ 71 w 126"/>
                <a:gd name="T11" fmla="*/ 123 h 123"/>
                <a:gd name="T12" fmla="*/ 55 w 126"/>
                <a:gd name="T13" fmla="*/ 123 h 123"/>
                <a:gd name="T14" fmla="*/ 0 w 126"/>
                <a:gd name="T1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6" h="123">
                  <a:moveTo>
                    <a:pt x="0" y="0"/>
                  </a:moveTo>
                  <a:lnTo>
                    <a:pt x="13" y="0"/>
                  </a:lnTo>
                  <a:lnTo>
                    <a:pt x="63" y="112"/>
                  </a:lnTo>
                  <a:lnTo>
                    <a:pt x="113" y="0"/>
                  </a:lnTo>
                  <a:lnTo>
                    <a:pt x="126" y="0"/>
                  </a:lnTo>
                  <a:lnTo>
                    <a:pt x="71" y="123"/>
                  </a:lnTo>
                  <a:lnTo>
                    <a:pt x="55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Freeform 45"/>
            <p:cNvSpPr>
              <a:spLocks/>
            </p:cNvSpPr>
            <p:nvPr/>
          </p:nvSpPr>
          <p:spPr bwMode="auto">
            <a:xfrm>
              <a:off x="7257" y="3383"/>
              <a:ext cx="27" cy="29"/>
            </a:xfrm>
            <a:custGeom>
              <a:avLst/>
              <a:gdLst>
                <a:gd name="T0" fmla="*/ 53 w 118"/>
                <a:gd name="T1" fmla="*/ 70 h 123"/>
                <a:gd name="T2" fmla="*/ 0 w 118"/>
                <a:gd name="T3" fmla="*/ 0 h 123"/>
                <a:gd name="T4" fmla="*/ 15 w 118"/>
                <a:gd name="T5" fmla="*/ 0 h 123"/>
                <a:gd name="T6" fmla="*/ 59 w 118"/>
                <a:gd name="T7" fmla="*/ 60 h 123"/>
                <a:gd name="T8" fmla="*/ 103 w 118"/>
                <a:gd name="T9" fmla="*/ 0 h 123"/>
                <a:gd name="T10" fmla="*/ 118 w 118"/>
                <a:gd name="T11" fmla="*/ 0 h 123"/>
                <a:gd name="T12" fmla="*/ 65 w 118"/>
                <a:gd name="T13" fmla="*/ 70 h 123"/>
                <a:gd name="T14" fmla="*/ 65 w 118"/>
                <a:gd name="T15" fmla="*/ 123 h 123"/>
                <a:gd name="T16" fmla="*/ 53 w 118"/>
                <a:gd name="T17" fmla="*/ 123 h 123"/>
                <a:gd name="T18" fmla="*/ 53 w 118"/>
                <a:gd name="T19" fmla="*/ 7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8" h="123">
                  <a:moveTo>
                    <a:pt x="53" y="70"/>
                  </a:moveTo>
                  <a:lnTo>
                    <a:pt x="0" y="0"/>
                  </a:lnTo>
                  <a:lnTo>
                    <a:pt x="15" y="0"/>
                  </a:lnTo>
                  <a:lnTo>
                    <a:pt x="59" y="60"/>
                  </a:lnTo>
                  <a:lnTo>
                    <a:pt x="103" y="0"/>
                  </a:lnTo>
                  <a:lnTo>
                    <a:pt x="118" y="0"/>
                  </a:lnTo>
                  <a:lnTo>
                    <a:pt x="65" y="70"/>
                  </a:lnTo>
                  <a:lnTo>
                    <a:pt x="65" y="123"/>
                  </a:lnTo>
                  <a:lnTo>
                    <a:pt x="53" y="123"/>
                  </a:lnTo>
                  <a:lnTo>
                    <a:pt x="53" y="7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Rectangle 46"/>
            <p:cNvSpPr>
              <a:spLocks noChangeArrowheads="1"/>
            </p:cNvSpPr>
            <p:nvPr/>
          </p:nvSpPr>
          <p:spPr bwMode="auto">
            <a:xfrm>
              <a:off x="4205" y="3032"/>
              <a:ext cx="604" cy="419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Rectangle 47"/>
            <p:cNvSpPr>
              <a:spLocks noChangeArrowheads="1"/>
            </p:cNvSpPr>
            <p:nvPr/>
          </p:nvSpPr>
          <p:spPr bwMode="auto">
            <a:xfrm>
              <a:off x="4217" y="3043"/>
              <a:ext cx="580" cy="396"/>
            </a:xfrm>
            <a:prstGeom prst="rect">
              <a:avLst/>
            </a:prstGeom>
            <a:solidFill>
              <a:srgbClr val="044D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Freeform 48"/>
            <p:cNvSpPr>
              <a:spLocks/>
            </p:cNvSpPr>
            <p:nvPr/>
          </p:nvSpPr>
          <p:spPr bwMode="auto">
            <a:xfrm>
              <a:off x="4487" y="3091"/>
              <a:ext cx="40" cy="39"/>
            </a:xfrm>
            <a:custGeom>
              <a:avLst/>
              <a:gdLst>
                <a:gd name="T0" fmla="*/ 33 w 174"/>
                <a:gd name="T1" fmla="*/ 166 h 166"/>
                <a:gd name="T2" fmla="*/ 87 w 174"/>
                <a:gd name="T3" fmla="*/ 127 h 166"/>
                <a:gd name="T4" fmla="*/ 140 w 174"/>
                <a:gd name="T5" fmla="*/ 166 h 166"/>
                <a:gd name="T6" fmla="*/ 120 w 174"/>
                <a:gd name="T7" fmla="*/ 103 h 166"/>
                <a:gd name="T8" fmla="*/ 174 w 174"/>
                <a:gd name="T9" fmla="*/ 64 h 166"/>
                <a:gd name="T10" fmla="*/ 107 w 174"/>
                <a:gd name="T11" fmla="*/ 64 h 166"/>
                <a:gd name="T12" fmla="*/ 87 w 174"/>
                <a:gd name="T13" fmla="*/ 0 h 166"/>
                <a:gd name="T14" fmla="*/ 66 w 174"/>
                <a:gd name="T15" fmla="*/ 64 h 166"/>
                <a:gd name="T16" fmla="*/ 0 w 174"/>
                <a:gd name="T17" fmla="*/ 64 h 166"/>
                <a:gd name="T18" fmla="*/ 54 w 174"/>
                <a:gd name="T19" fmla="*/ 103 h 166"/>
                <a:gd name="T20" fmla="*/ 33 w 174"/>
                <a:gd name="T21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" h="166">
                  <a:moveTo>
                    <a:pt x="33" y="166"/>
                  </a:moveTo>
                  <a:lnTo>
                    <a:pt x="87" y="127"/>
                  </a:lnTo>
                  <a:lnTo>
                    <a:pt x="140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7" y="64"/>
                  </a:lnTo>
                  <a:lnTo>
                    <a:pt x="87" y="0"/>
                  </a:lnTo>
                  <a:lnTo>
                    <a:pt x="66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3" y="166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Freeform 49"/>
            <p:cNvSpPr>
              <a:spLocks/>
            </p:cNvSpPr>
            <p:nvPr/>
          </p:nvSpPr>
          <p:spPr bwMode="auto">
            <a:xfrm>
              <a:off x="4423" y="3108"/>
              <a:ext cx="40" cy="39"/>
            </a:xfrm>
            <a:custGeom>
              <a:avLst/>
              <a:gdLst>
                <a:gd name="T0" fmla="*/ 34 w 175"/>
                <a:gd name="T1" fmla="*/ 166 h 166"/>
                <a:gd name="T2" fmla="*/ 87 w 175"/>
                <a:gd name="T3" fmla="*/ 127 h 166"/>
                <a:gd name="T4" fmla="*/ 141 w 175"/>
                <a:gd name="T5" fmla="*/ 166 h 166"/>
                <a:gd name="T6" fmla="*/ 120 w 175"/>
                <a:gd name="T7" fmla="*/ 103 h 166"/>
                <a:gd name="T8" fmla="*/ 175 w 175"/>
                <a:gd name="T9" fmla="*/ 64 h 166"/>
                <a:gd name="T10" fmla="*/ 108 w 175"/>
                <a:gd name="T11" fmla="*/ 64 h 166"/>
                <a:gd name="T12" fmla="*/ 87 w 175"/>
                <a:gd name="T13" fmla="*/ 0 h 166"/>
                <a:gd name="T14" fmla="*/ 67 w 175"/>
                <a:gd name="T15" fmla="*/ 64 h 166"/>
                <a:gd name="T16" fmla="*/ 0 w 175"/>
                <a:gd name="T17" fmla="*/ 64 h 166"/>
                <a:gd name="T18" fmla="*/ 54 w 175"/>
                <a:gd name="T19" fmla="*/ 103 h 166"/>
                <a:gd name="T20" fmla="*/ 34 w 175"/>
                <a:gd name="T21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34" y="166"/>
                  </a:move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5" y="64"/>
                  </a:lnTo>
                  <a:lnTo>
                    <a:pt x="108" y="64"/>
                  </a:lnTo>
                  <a:lnTo>
                    <a:pt x="87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Freeform 50"/>
            <p:cNvSpPr>
              <a:spLocks/>
            </p:cNvSpPr>
            <p:nvPr/>
          </p:nvSpPr>
          <p:spPr bwMode="auto">
            <a:xfrm>
              <a:off x="4377" y="3156"/>
              <a:ext cx="40" cy="39"/>
            </a:xfrm>
            <a:custGeom>
              <a:avLst/>
              <a:gdLst>
                <a:gd name="T0" fmla="*/ 88 w 175"/>
                <a:gd name="T1" fmla="*/ 0 h 166"/>
                <a:gd name="T2" fmla="*/ 67 w 175"/>
                <a:gd name="T3" fmla="*/ 64 h 166"/>
                <a:gd name="T4" fmla="*/ 0 w 175"/>
                <a:gd name="T5" fmla="*/ 64 h 166"/>
                <a:gd name="T6" fmla="*/ 55 w 175"/>
                <a:gd name="T7" fmla="*/ 103 h 166"/>
                <a:gd name="T8" fmla="*/ 34 w 175"/>
                <a:gd name="T9" fmla="*/ 166 h 166"/>
                <a:gd name="T10" fmla="*/ 88 w 175"/>
                <a:gd name="T11" fmla="*/ 127 h 166"/>
                <a:gd name="T12" fmla="*/ 141 w 175"/>
                <a:gd name="T13" fmla="*/ 166 h 166"/>
                <a:gd name="T14" fmla="*/ 121 w 175"/>
                <a:gd name="T15" fmla="*/ 103 h 166"/>
                <a:gd name="T16" fmla="*/ 175 w 175"/>
                <a:gd name="T17" fmla="*/ 64 h 166"/>
                <a:gd name="T18" fmla="*/ 108 w 175"/>
                <a:gd name="T19" fmla="*/ 64 h 166"/>
                <a:gd name="T20" fmla="*/ 88 w 175"/>
                <a:gd name="T21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88" y="0"/>
                  </a:moveTo>
                  <a:lnTo>
                    <a:pt x="67" y="64"/>
                  </a:lnTo>
                  <a:lnTo>
                    <a:pt x="0" y="64"/>
                  </a:lnTo>
                  <a:lnTo>
                    <a:pt x="55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lnTo>
                    <a:pt x="108" y="64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Freeform 51"/>
            <p:cNvSpPr>
              <a:spLocks/>
            </p:cNvSpPr>
            <p:nvPr/>
          </p:nvSpPr>
          <p:spPr bwMode="auto">
            <a:xfrm>
              <a:off x="4360" y="3221"/>
              <a:ext cx="40" cy="38"/>
            </a:xfrm>
            <a:custGeom>
              <a:avLst/>
              <a:gdLst>
                <a:gd name="T0" fmla="*/ 88 w 175"/>
                <a:gd name="T1" fmla="*/ 127 h 166"/>
                <a:gd name="T2" fmla="*/ 141 w 175"/>
                <a:gd name="T3" fmla="*/ 166 h 166"/>
                <a:gd name="T4" fmla="*/ 121 w 175"/>
                <a:gd name="T5" fmla="*/ 102 h 166"/>
                <a:gd name="T6" fmla="*/ 175 w 175"/>
                <a:gd name="T7" fmla="*/ 63 h 166"/>
                <a:gd name="T8" fmla="*/ 108 w 175"/>
                <a:gd name="T9" fmla="*/ 63 h 166"/>
                <a:gd name="T10" fmla="*/ 88 w 175"/>
                <a:gd name="T11" fmla="*/ 0 h 166"/>
                <a:gd name="T12" fmla="*/ 67 w 175"/>
                <a:gd name="T13" fmla="*/ 64 h 166"/>
                <a:gd name="T14" fmla="*/ 0 w 175"/>
                <a:gd name="T15" fmla="*/ 63 h 166"/>
                <a:gd name="T16" fmla="*/ 54 w 175"/>
                <a:gd name="T17" fmla="*/ 102 h 166"/>
                <a:gd name="T18" fmla="*/ 34 w 175"/>
                <a:gd name="T19" fmla="*/ 166 h 166"/>
                <a:gd name="T20" fmla="*/ 88 w 175"/>
                <a:gd name="T21" fmla="*/ 12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88" y="127"/>
                  </a:moveTo>
                  <a:lnTo>
                    <a:pt x="141" y="166"/>
                  </a:lnTo>
                  <a:lnTo>
                    <a:pt x="121" y="102"/>
                  </a:lnTo>
                  <a:lnTo>
                    <a:pt x="175" y="63"/>
                  </a:lnTo>
                  <a:lnTo>
                    <a:pt x="108" y="63"/>
                  </a:lnTo>
                  <a:lnTo>
                    <a:pt x="88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6"/>
                  </a:lnTo>
                  <a:lnTo>
                    <a:pt x="88" y="127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Freeform 52"/>
            <p:cNvSpPr>
              <a:spLocks/>
            </p:cNvSpPr>
            <p:nvPr/>
          </p:nvSpPr>
          <p:spPr bwMode="auto">
            <a:xfrm>
              <a:off x="4377" y="3285"/>
              <a:ext cx="40" cy="39"/>
            </a:xfrm>
            <a:custGeom>
              <a:avLst/>
              <a:gdLst>
                <a:gd name="T0" fmla="*/ 108 w 175"/>
                <a:gd name="T1" fmla="*/ 64 h 166"/>
                <a:gd name="T2" fmla="*/ 88 w 175"/>
                <a:gd name="T3" fmla="*/ 0 h 166"/>
                <a:gd name="T4" fmla="*/ 67 w 175"/>
                <a:gd name="T5" fmla="*/ 64 h 166"/>
                <a:gd name="T6" fmla="*/ 0 w 175"/>
                <a:gd name="T7" fmla="*/ 64 h 166"/>
                <a:gd name="T8" fmla="*/ 55 w 175"/>
                <a:gd name="T9" fmla="*/ 103 h 166"/>
                <a:gd name="T10" fmla="*/ 34 w 175"/>
                <a:gd name="T11" fmla="*/ 166 h 166"/>
                <a:gd name="T12" fmla="*/ 88 w 175"/>
                <a:gd name="T13" fmla="*/ 127 h 166"/>
                <a:gd name="T14" fmla="*/ 141 w 175"/>
                <a:gd name="T15" fmla="*/ 166 h 166"/>
                <a:gd name="T16" fmla="*/ 121 w 175"/>
                <a:gd name="T17" fmla="*/ 103 h 166"/>
                <a:gd name="T18" fmla="*/ 175 w 175"/>
                <a:gd name="T19" fmla="*/ 64 h 166"/>
                <a:gd name="T20" fmla="*/ 108 w 175"/>
                <a:gd name="T21" fmla="*/ 6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108" y="64"/>
                  </a:moveTo>
                  <a:lnTo>
                    <a:pt x="88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5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lnTo>
                    <a:pt x="108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Freeform 53"/>
            <p:cNvSpPr>
              <a:spLocks/>
            </p:cNvSpPr>
            <p:nvPr/>
          </p:nvSpPr>
          <p:spPr bwMode="auto">
            <a:xfrm>
              <a:off x="4423" y="3333"/>
              <a:ext cx="40" cy="39"/>
            </a:xfrm>
            <a:custGeom>
              <a:avLst/>
              <a:gdLst>
                <a:gd name="T0" fmla="*/ 108 w 175"/>
                <a:gd name="T1" fmla="*/ 63 h 166"/>
                <a:gd name="T2" fmla="*/ 88 w 175"/>
                <a:gd name="T3" fmla="*/ 0 h 166"/>
                <a:gd name="T4" fmla="*/ 67 w 175"/>
                <a:gd name="T5" fmla="*/ 64 h 166"/>
                <a:gd name="T6" fmla="*/ 0 w 175"/>
                <a:gd name="T7" fmla="*/ 63 h 166"/>
                <a:gd name="T8" fmla="*/ 55 w 175"/>
                <a:gd name="T9" fmla="*/ 102 h 166"/>
                <a:gd name="T10" fmla="*/ 34 w 175"/>
                <a:gd name="T11" fmla="*/ 166 h 166"/>
                <a:gd name="T12" fmla="*/ 88 w 175"/>
                <a:gd name="T13" fmla="*/ 127 h 166"/>
                <a:gd name="T14" fmla="*/ 141 w 175"/>
                <a:gd name="T15" fmla="*/ 166 h 166"/>
                <a:gd name="T16" fmla="*/ 121 w 175"/>
                <a:gd name="T17" fmla="*/ 102 h 166"/>
                <a:gd name="T18" fmla="*/ 175 w 175"/>
                <a:gd name="T19" fmla="*/ 63 h 166"/>
                <a:gd name="T20" fmla="*/ 108 w 175"/>
                <a:gd name="T21" fmla="*/ 6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108" y="63"/>
                  </a:moveTo>
                  <a:lnTo>
                    <a:pt x="88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5" y="102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2"/>
                  </a:lnTo>
                  <a:lnTo>
                    <a:pt x="175" y="63"/>
                  </a:lnTo>
                  <a:lnTo>
                    <a:pt x="108" y="63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Freeform 54"/>
            <p:cNvSpPr>
              <a:spLocks/>
            </p:cNvSpPr>
            <p:nvPr/>
          </p:nvSpPr>
          <p:spPr bwMode="auto">
            <a:xfrm>
              <a:off x="4487" y="3350"/>
              <a:ext cx="40" cy="39"/>
            </a:xfrm>
            <a:custGeom>
              <a:avLst/>
              <a:gdLst>
                <a:gd name="T0" fmla="*/ 107 w 174"/>
                <a:gd name="T1" fmla="*/ 64 h 166"/>
                <a:gd name="T2" fmla="*/ 87 w 174"/>
                <a:gd name="T3" fmla="*/ 0 h 166"/>
                <a:gd name="T4" fmla="*/ 66 w 174"/>
                <a:gd name="T5" fmla="*/ 64 h 166"/>
                <a:gd name="T6" fmla="*/ 0 w 174"/>
                <a:gd name="T7" fmla="*/ 64 h 166"/>
                <a:gd name="T8" fmla="*/ 54 w 174"/>
                <a:gd name="T9" fmla="*/ 103 h 166"/>
                <a:gd name="T10" fmla="*/ 34 w 174"/>
                <a:gd name="T11" fmla="*/ 166 h 166"/>
                <a:gd name="T12" fmla="*/ 87 w 174"/>
                <a:gd name="T13" fmla="*/ 127 h 166"/>
                <a:gd name="T14" fmla="*/ 140 w 174"/>
                <a:gd name="T15" fmla="*/ 166 h 166"/>
                <a:gd name="T16" fmla="*/ 120 w 174"/>
                <a:gd name="T17" fmla="*/ 103 h 166"/>
                <a:gd name="T18" fmla="*/ 174 w 174"/>
                <a:gd name="T19" fmla="*/ 64 h 166"/>
                <a:gd name="T20" fmla="*/ 107 w 174"/>
                <a:gd name="T21" fmla="*/ 6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" h="166">
                  <a:moveTo>
                    <a:pt x="107" y="64"/>
                  </a:moveTo>
                  <a:lnTo>
                    <a:pt x="87" y="0"/>
                  </a:lnTo>
                  <a:lnTo>
                    <a:pt x="66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0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7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Freeform 55"/>
            <p:cNvSpPr>
              <a:spLocks/>
            </p:cNvSpPr>
            <p:nvPr/>
          </p:nvSpPr>
          <p:spPr bwMode="auto">
            <a:xfrm>
              <a:off x="4550" y="3333"/>
              <a:ext cx="40" cy="39"/>
            </a:xfrm>
            <a:custGeom>
              <a:avLst/>
              <a:gdLst>
                <a:gd name="T0" fmla="*/ 108 w 175"/>
                <a:gd name="T1" fmla="*/ 63 h 166"/>
                <a:gd name="T2" fmla="*/ 87 w 175"/>
                <a:gd name="T3" fmla="*/ 0 h 166"/>
                <a:gd name="T4" fmla="*/ 67 w 175"/>
                <a:gd name="T5" fmla="*/ 64 h 166"/>
                <a:gd name="T6" fmla="*/ 0 w 175"/>
                <a:gd name="T7" fmla="*/ 63 h 166"/>
                <a:gd name="T8" fmla="*/ 54 w 175"/>
                <a:gd name="T9" fmla="*/ 102 h 166"/>
                <a:gd name="T10" fmla="*/ 34 w 175"/>
                <a:gd name="T11" fmla="*/ 166 h 166"/>
                <a:gd name="T12" fmla="*/ 87 w 175"/>
                <a:gd name="T13" fmla="*/ 127 h 166"/>
                <a:gd name="T14" fmla="*/ 141 w 175"/>
                <a:gd name="T15" fmla="*/ 166 h 166"/>
                <a:gd name="T16" fmla="*/ 120 w 175"/>
                <a:gd name="T17" fmla="*/ 102 h 166"/>
                <a:gd name="T18" fmla="*/ 175 w 175"/>
                <a:gd name="T19" fmla="*/ 63 h 166"/>
                <a:gd name="T20" fmla="*/ 108 w 175"/>
                <a:gd name="T21" fmla="*/ 6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108" y="63"/>
                  </a:moveTo>
                  <a:lnTo>
                    <a:pt x="87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2"/>
                  </a:lnTo>
                  <a:lnTo>
                    <a:pt x="175" y="63"/>
                  </a:lnTo>
                  <a:lnTo>
                    <a:pt x="108" y="63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Freeform 56"/>
            <p:cNvSpPr>
              <a:spLocks/>
            </p:cNvSpPr>
            <p:nvPr/>
          </p:nvSpPr>
          <p:spPr bwMode="auto">
            <a:xfrm>
              <a:off x="4596" y="3285"/>
              <a:ext cx="40" cy="39"/>
            </a:xfrm>
            <a:custGeom>
              <a:avLst/>
              <a:gdLst>
                <a:gd name="T0" fmla="*/ 108 w 174"/>
                <a:gd name="T1" fmla="*/ 64 h 166"/>
                <a:gd name="T2" fmla="*/ 87 w 174"/>
                <a:gd name="T3" fmla="*/ 0 h 166"/>
                <a:gd name="T4" fmla="*/ 67 w 174"/>
                <a:gd name="T5" fmla="*/ 64 h 166"/>
                <a:gd name="T6" fmla="*/ 0 w 174"/>
                <a:gd name="T7" fmla="*/ 64 h 166"/>
                <a:gd name="T8" fmla="*/ 54 w 174"/>
                <a:gd name="T9" fmla="*/ 103 h 166"/>
                <a:gd name="T10" fmla="*/ 34 w 174"/>
                <a:gd name="T11" fmla="*/ 166 h 166"/>
                <a:gd name="T12" fmla="*/ 87 w 174"/>
                <a:gd name="T13" fmla="*/ 127 h 166"/>
                <a:gd name="T14" fmla="*/ 141 w 174"/>
                <a:gd name="T15" fmla="*/ 166 h 166"/>
                <a:gd name="T16" fmla="*/ 120 w 174"/>
                <a:gd name="T17" fmla="*/ 103 h 166"/>
                <a:gd name="T18" fmla="*/ 174 w 174"/>
                <a:gd name="T19" fmla="*/ 64 h 166"/>
                <a:gd name="T20" fmla="*/ 108 w 174"/>
                <a:gd name="T21" fmla="*/ 6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" h="166">
                  <a:moveTo>
                    <a:pt x="108" y="64"/>
                  </a:moveTo>
                  <a:lnTo>
                    <a:pt x="87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8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Freeform 57"/>
            <p:cNvSpPr>
              <a:spLocks/>
            </p:cNvSpPr>
            <p:nvPr/>
          </p:nvSpPr>
          <p:spPr bwMode="auto">
            <a:xfrm>
              <a:off x="4613" y="3220"/>
              <a:ext cx="40" cy="39"/>
            </a:xfrm>
            <a:custGeom>
              <a:avLst/>
              <a:gdLst>
                <a:gd name="T0" fmla="*/ 175 w 175"/>
                <a:gd name="T1" fmla="*/ 64 h 166"/>
                <a:gd name="T2" fmla="*/ 108 w 175"/>
                <a:gd name="T3" fmla="*/ 64 h 166"/>
                <a:gd name="T4" fmla="*/ 88 w 175"/>
                <a:gd name="T5" fmla="*/ 0 h 166"/>
                <a:gd name="T6" fmla="*/ 67 w 175"/>
                <a:gd name="T7" fmla="*/ 64 h 166"/>
                <a:gd name="T8" fmla="*/ 0 w 175"/>
                <a:gd name="T9" fmla="*/ 64 h 166"/>
                <a:gd name="T10" fmla="*/ 54 w 175"/>
                <a:gd name="T11" fmla="*/ 103 h 166"/>
                <a:gd name="T12" fmla="*/ 34 w 175"/>
                <a:gd name="T13" fmla="*/ 166 h 166"/>
                <a:gd name="T14" fmla="*/ 88 w 175"/>
                <a:gd name="T15" fmla="*/ 127 h 166"/>
                <a:gd name="T16" fmla="*/ 141 w 175"/>
                <a:gd name="T17" fmla="*/ 166 h 166"/>
                <a:gd name="T18" fmla="*/ 121 w 175"/>
                <a:gd name="T19" fmla="*/ 103 h 166"/>
                <a:gd name="T20" fmla="*/ 175 w 175"/>
                <a:gd name="T21" fmla="*/ 6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175" y="64"/>
                  </a:moveTo>
                  <a:lnTo>
                    <a:pt x="108" y="64"/>
                  </a:lnTo>
                  <a:lnTo>
                    <a:pt x="88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Freeform 58"/>
            <p:cNvSpPr>
              <a:spLocks/>
            </p:cNvSpPr>
            <p:nvPr/>
          </p:nvSpPr>
          <p:spPr bwMode="auto">
            <a:xfrm>
              <a:off x="4596" y="3156"/>
              <a:ext cx="40" cy="38"/>
            </a:xfrm>
            <a:custGeom>
              <a:avLst/>
              <a:gdLst>
                <a:gd name="T0" fmla="*/ 34 w 174"/>
                <a:gd name="T1" fmla="*/ 165 h 165"/>
                <a:gd name="T2" fmla="*/ 87 w 174"/>
                <a:gd name="T3" fmla="*/ 126 h 165"/>
                <a:gd name="T4" fmla="*/ 141 w 174"/>
                <a:gd name="T5" fmla="*/ 165 h 165"/>
                <a:gd name="T6" fmla="*/ 120 w 174"/>
                <a:gd name="T7" fmla="*/ 102 h 165"/>
                <a:gd name="T8" fmla="*/ 174 w 174"/>
                <a:gd name="T9" fmla="*/ 63 h 165"/>
                <a:gd name="T10" fmla="*/ 108 w 174"/>
                <a:gd name="T11" fmla="*/ 63 h 165"/>
                <a:gd name="T12" fmla="*/ 87 w 174"/>
                <a:gd name="T13" fmla="*/ 0 h 165"/>
                <a:gd name="T14" fmla="*/ 67 w 174"/>
                <a:gd name="T15" fmla="*/ 64 h 165"/>
                <a:gd name="T16" fmla="*/ 0 w 174"/>
                <a:gd name="T17" fmla="*/ 63 h 165"/>
                <a:gd name="T18" fmla="*/ 54 w 174"/>
                <a:gd name="T19" fmla="*/ 102 h 165"/>
                <a:gd name="T20" fmla="*/ 34 w 174"/>
                <a:gd name="T21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" h="165">
                  <a:moveTo>
                    <a:pt x="34" y="165"/>
                  </a:moveTo>
                  <a:lnTo>
                    <a:pt x="87" y="126"/>
                  </a:lnTo>
                  <a:lnTo>
                    <a:pt x="141" y="165"/>
                  </a:lnTo>
                  <a:lnTo>
                    <a:pt x="120" y="102"/>
                  </a:lnTo>
                  <a:lnTo>
                    <a:pt x="174" y="63"/>
                  </a:lnTo>
                  <a:lnTo>
                    <a:pt x="108" y="63"/>
                  </a:lnTo>
                  <a:lnTo>
                    <a:pt x="87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5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Freeform 59"/>
            <p:cNvSpPr>
              <a:spLocks/>
            </p:cNvSpPr>
            <p:nvPr/>
          </p:nvSpPr>
          <p:spPr bwMode="auto">
            <a:xfrm>
              <a:off x="4550" y="3108"/>
              <a:ext cx="40" cy="39"/>
            </a:xfrm>
            <a:custGeom>
              <a:avLst/>
              <a:gdLst>
                <a:gd name="T0" fmla="*/ 87 w 175"/>
                <a:gd name="T1" fmla="*/ 0 h 166"/>
                <a:gd name="T2" fmla="*/ 67 w 175"/>
                <a:gd name="T3" fmla="*/ 64 h 166"/>
                <a:gd name="T4" fmla="*/ 0 w 175"/>
                <a:gd name="T5" fmla="*/ 64 h 166"/>
                <a:gd name="T6" fmla="*/ 54 w 175"/>
                <a:gd name="T7" fmla="*/ 103 h 166"/>
                <a:gd name="T8" fmla="*/ 34 w 175"/>
                <a:gd name="T9" fmla="*/ 166 h 166"/>
                <a:gd name="T10" fmla="*/ 87 w 175"/>
                <a:gd name="T11" fmla="*/ 127 h 166"/>
                <a:gd name="T12" fmla="*/ 141 w 175"/>
                <a:gd name="T13" fmla="*/ 166 h 166"/>
                <a:gd name="T14" fmla="*/ 120 w 175"/>
                <a:gd name="T15" fmla="*/ 103 h 166"/>
                <a:gd name="T16" fmla="*/ 175 w 175"/>
                <a:gd name="T17" fmla="*/ 64 h 166"/>
                <a:gd name="T18" fmla="*/ 107 w 175"/>
                <a:gd name="T19" fmla="*/ 64 h 166"/>
                <a:gd name="T20" fmla="*/ 87 w 175"/>
                <a:gd name="T21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87" y="0"/>
                  </a:move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5" y="64"/>
                  </a:lnTo>
                  <a:lnTo>
                    <a:pt x="107" y="64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Freeform 60"/>
            <p:cNvSpPr>
              <a:spLocks/>
            </p:cNvSpPr>
            <p:nvPr/>
          </p:nvSpPr>
          <p:spPr bwMode="auto">
            <a:xfrm>
              <a:off x="4859" y="3103"/>
              <a:ext cx="38" cy="56"/>
            </a:xfrm>
            <a:custGeom>
              <a:avLst/>
              <a:gdLst>
                <a:gd name="T0" fmla="*/ 38 w 166"/>
                <a:gd name="T1" fmla="*/ 29 h 240"/>
                <a:gd name="T2" fmla="*/ 38 w 166"/>
                <a:gd name="T3" fmla="*/ 96 h 240"/>
                <a:gd name="T4" fmla="*/ 130 w 166"/>
                <a:gd name="T5" fmla="*/ 96 h 240"/>
                <a:gd name="T6" fmla="*/ 130 w 166"/>
                <a:gd name="T7" fmla="*/ 124 h 240"/>
                <a:gd name="T8" fmla="*/ 38 w 166"/>
                <a:gd name="T9" fmla="*/ 124 h 240"/>
                <a:gd name="T10" fmla="*/ 38 w 166"/>
                <a:gd name="T11" fmla="*/ 211 h 240"/>
                <a:gd name="T12" fmla="*/ 164 w 166"/>
                <a:gd name="T13" fmla="*/ 211 h 240"/>
                <a:gd name="T14" fmla="*/ 164 w 166"/>
                <a:gd name="T15" fmla="*/ 240 h 240"/>
                <a:gd name="T16" fmla="*/ 0 w 166"/>
                <a:gd name="T17" fmla="*/ 240 h 240"/>
                <a:gd name="T18" fmla="*/ 0 w 166"/>
                <a:gd name="T19" fmla="*/ 0 h 240"/>
                <a:gd name="T20" fmla="*/ 166 w 166"/>
                <a:gd name="T21" fmla="*/ 0 h 240"/>
                <a:gd name="T22" fmla="*/ 166 w 166"/>
                <a:gd name="T23" fmla="*/ 29 h 240"/>
                <a:gd name="T24" fmla="*/ 38 w 166"/>
                <a:gd name="T25" fmla="*/ 2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6" h="240">
                  <a:moveTo>
                    <a:pt x="38" y="29"/>
                  </a:moveTo>
                  <a:lnTo>
                    <a:pt x="38" y="96"/>
                  </a:lnTo>
                  <a:lnTo>
                    <a:pt x="130" y="96"/>
                  </a:lnTo>
                  <a:lnTo>
                    <a:pt x="130" y="124"/>
                  </a:lnTo>
                  <a:lnTo>
                    <a:pt x="38" y="124"/>
                  </a:lnTo>
                  <a:lnTo>
                    <a:pt x="38" y="211"/>
                  </a:lnTo>
                  <a:lnTo>
                    <a:pt x="164" y="211"/>
                  </a:lnTo>
                  <a:lnTo>
                    <a:pt x="164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9"/>
                  </a:lnTo>
                  <a:lnTo>
                    <a:pt x="38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Freeform 61"/>
            <p:cNvSpPr>
              <a:spLocks/>
            </p:cNvSpPr>
            <p:nvPr/>
          </p:nvSpPr>
          <p:spPr bwMode="auto">
            <a:xfrm>
              <a:off x="4901" y="3103"/>
              <a:ext cx="51" cy="57"/>
            </a:xfrm>
            <a:custGeom>
              <a:avLst/>
              <a:gdLst>
                <a:gd name="T0" fmla="*/ 123 w 223"/>
                <a:gd name="T1" fmla="*/ 244 h 244"/>
                <a:gd name="T2" fmla="*/ 104 w 223"/>
                <a:gd name="T3" fmla="*/ 244 h 244"/>
                <a:gd name="T4" fmla="*/ 0 w 223"/>
                <a:gd name="T5" fmla="*/ 0 h 244"/>
                <a:gd name="T6" fmla="*/ 42 w 223"/>
                <a:gd name="T7" fmla="*/ 0 h 244"/>
                <a:gd name="T8" fmla="*/ 114 w 223"/>
                <a:gd name="T9" fmla="*/ 177 h 244"/>
                <a:gd name="T10" fmla="*/ 183 w 223"/>
                <a:gd name="T11" fmla="*/ 0 h 244"/>
                <a:gd name="T12" fmla="*/ 223 w 223"/>
                <a:gd name="T13" fmla="*/ 0 h 244"/>
                <a:gd name="T14" fmla="*/ 123 w 223"/>
                <a:gd name="T15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3" h="244">
                  <a:moveTo>
                    <a:pt x="123" y="244"/>
                  </a:moveTo>
                  <a:lnTo>
                    <a:pt x="104" y="244"/>
                  </a:lnTo>
                  <a:lnTo>
                    <a:pt x="0" y="0"/>
                  </a:lnTo>
                  <a:lnTo>
                    <a:pt x="42" y="0"/>
                  </a:lnTo>
                  <a:lnTo>
                    <a:pt x="114" y="177"/>
                  </a:lnTo>
                  <a:lnTo>
                    <a:pt x="183" y="0"/>
                  </a:lnTo>
                  <a:lnTo>
                    <a:pt x="223" y="0"/>
                  </a:lnTo>
                  <a:lnTo>
                    <a:pt x="123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Freeform 62"/>
            <p:cNvSpPr>
              <a:spLocks noEditPoints="1"/>
            </p:cNvSpPr>
            <p:nvPr/>
          </p:nvSpPr>
          <p:spPr bwMode="auto">
            <a:xfrm>
              <a:off x="4960" y="3102"/>
              <a:ext cx="45" cy="57"/>
            </a:xfrm>
            <a:custGeom>
              <a:avLst/>
              <a:gdLst>
                <a:gd name="T0" fmla="*/ 152 w 196"/>
                <a:gd name="T1" fmla="*/ 243 h 243"/>
                <a:gd name="T2" fmla="*/ 78 w 196"/>
                <a:gd name="T3" fmla="*/ 140 h 243"/>
                <a:gd name="T4" fmla="*/ 38 w 196"/>
                <a:gd name="T5" fmla="*/ 138 h 243"/>
                <a:gd name="T6" fmla="*/ 38 w 196"/>
                <a:gd name="T7" fmla="*/ 243 h 243"/>
                <a:gd name="T8" fmla="*/ 0 w 196"/>
                <a:gd name="T9" fmla="*/ 243 h 243"/>
                <a:gd name="T10" fmla="*/ 0 w 196"/>
                <a:gd name="T11" fmla="*/ 3 h 243"/>
                <a:gd name="T12" fmla="*/ 30 w 196"/>
                <a:gd name="T13" fmla="*/ 2 h 243"/>
                <a:gd name="T14" fmla="*/ 69 w 196"/>
                <a:gd name="T15" fmla="*/ 0 h 243"/>
                <a:gd name="T16" fmla="*/ 169 w 196"/>
                <a:gd name="T17" fmla="*/ 69 h 243"/>
                <a:gd name="T18" fmla="*/ 153 w 196"/>
                <a:gd name="T19" fmla="*/ 110 h 243"/>
                <a:gd name="T20" fmla="*/ 115 w 196"/>
                <a:gd name="T21" fmla="*/ 133 h 243"/>
                <a:gd name="T22" fmla="*/ 196 w 196"/>
                <a:gd name="T23" fmla="*/ 243 h 243"/>
                <a:gd name="T24" fmla="*/ 152 w 196"/>
                <a:gd name="T25" fmla="*/ 243 h 243"/>
                <a:gd name="T26" fmla="*/ 38 w 196"/>
                <a:gd name="T27" fmla="*/ 32 h 243"/>
                <a:gd name="T28" fmla="*/ 38 w 196"/>
                <a:gd name="T29" fmla="*/ 111 h 243"/>
                <a:gd name="T30" fmla="*/ 65 w 196"/>
                <a:gd name="T31" fmla="*/ 112 h 243"/>
                <a:gd name="T32" fmla="*/ 114 w 196"/>
                <a:gd name="T33" fmla="*/ 103 h 243"/>
                <a:gd name="T34" fmla="*/ 130 w 196"/>
                <a:gd name="T35" fmla="*/ 69 h 243"/>
                <a:gd name="T36" fmla="*/ 113 w 196"/>
                <a:gd name="T37" fmla="*/ 40 h 243"/>
                <a:gd name="T38" fmla="*/ 60 w 196"/>
                <a:gd name="T39" fmla="*/ 31 h 243"/>
                <a:gd name="T40" fmla="*/ 38 w 196"/>
                <a:gd name="T41" fmla="*/ 32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6" h="243">
                  <a:moveTo>
                    <a:pt x="152" y="243"/>
                  </a:moveTo>
                  <a:lnTo>
                    <a:pt x="78" y="140"/>
                  </a:lnTo>
                  <a:cubicBezTo>
                    <a:pt x="70" y="140"/>
                    <a:pt x="56" y="140"/>
                    <a:pt x="38" y="138"/>
                  </a:cubicBezTo>
                  <a:lnTo>
                    <a:pt x="38" y="243"/>
                  </a:lnTo>
                  <a:lnTo>
                    <a:pt x="0" y="243"/>
                  </a:lnTo>
                  <a:lnTo>
                    <a:pt x="0" y="3"/>
                  </a:lnTo>
                  <a:cubicBezTo>
                    <a:pt x="1" y="3"/>
                    <a:pt x="11" y="2"/>
                    <a:pt x="30" y="2"/>
                  </a:cubicBezTo>
                  <a:cubicBezTo>
                    <a:pt x="48" y="1"/>
                    <a:pt x="61" y="0"/>
                    <a:pt x="69" y="0"/>
                  </a:cubicBezTo>
                  <a:cubicBezTo>
                    <a:pt x="136" y="0"/>
                    <a:pt x="169" y="23"/>
                    <a:pt x="169" y="69"/>
                  </a:cubicBezTo>
                  <a:cubicBezTo>
                    <a:pt x="169" y="84"/>
                    <a:pt x="164" y="98"/>
                    <a:pt x="153" y="110"/>
                  </a:cubicBezTo>
                  <a:cubicBezTo>
                    <a:pt x="143" y="122"/>
                    <a:pt x="130" y="130"/>
                    <a:pt x="115" y="133"/>
                  </a:cubicBezTo>
                  <a:lnTo>
                    <a:pt x="196" y="243"/>
                  </a:lnTo>
                  <a:lnTo>
                    <a:pt x="152" y="243"/>
                  </a:lnTo>
                  <a:close/>
                  <a:moveTo>
                    <a:pt x="38" y="32"/>
                  </a:moveTo>
                  <a:lnTo>
                    <a:pt x="38" y="111"/>
                  </a:lnTo>
                  <a:cubicBezTo>
                    <a:pt x="47" y="112"/>
                    <a:pt x="56" y="112"/>
                    <a:pt x="65" y="112"/>
                  </a:cubicBezTo>
                  <a:cubicBezTo>
                    <a:pt x="87" y="112"/>
                    <a:pt x="104" y="109"/>
                    <a:pt x="114" y="103"/>
                  </a:cubicBezTo>
                  <a:cubicBezTo>
                    <a:pt x="125" y="96"/>
                    <a:pt x="130" y="85"/>
                    <a:pt x="130" y="69"/>
                  </a:cubicBezTo>
                  <a:cubicBezTo>
                    <a:pt x="130" y="55"/>
                    <a:pt x="124" y="46"/>
                    <a:pt x="113" y="40"/>
                  </a:cubicBezTo>
                  <a:cubicBezTo>
                    <a:pt x="102" y="34"/>
                    <a:pt x="84" y="31"/>
                    <a:pt x="60" y="31"/>
                  </a:cubicBezTo>
                  <a:cubicBezTo>
                    <a:pt x="57" y="31"/>
                    <a:pt x="49" y="31"/>
                    <a:pt x="38" y="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Freeform 63"/>
            <p:cNvSpPr>
              <a:spLocks noEditPoints="1"/>
            </p:cNvSpPr>
            <p:nvPr/>
          </p:nvSpPr>
          <p:spPr bwMode="auto">
            <a:xfrm>
              <a:off x="5008" y="3102"/>
              <a:ext cx="53" cy="58"/>
            </a:xfrm>
            <a:custGeom>
              <a:avLst/>
              <a:gdLst>
                <a:gd name="T0" fmla="*/ 0 w 231"/>
                <a:gd name="T1" fmla="*/ 122 h 248"/>
                <a:gd name="T2" fmla="*/ 30 w 231"/>
                <a:gd name="T3" fmla="*/ 35 h 248"/>
                <a:gd name="T4" fmla="*/ 112 w 231"/>
                <a:gd name="T5" fmla="*/ 0 h 248"/>
                <a:gd name="T6" fmla="*/ 200 w 231"/>
                <a:gd name="T7" fmla="*/ 32 h 248"/>
                <a:gd name="T8" fmla="*/ 231 w 231"/>
                <a:gd name="T9" fmla="*/ 122 h 248"/>
                <a:gd name="T10" fmla="*/ 200 w 231"/>
                <a:gd name="T11" fmla="*/ 215 h 248"/>
                <a:gd name="T12" fmla="*/ 112 w 231"/>
                <a:gd name="T13" fmla="*/ 248 h 248"/>
                <a:gd name="T14" fmla="*/ 29 w 231"/>
                <a:gd name="T15" fmla="*/ 213 h 248"/>
                <a:gd name="T16" fmla="*/ 0 w 231"/>
                <a:gd name="T17" fmla="*/ 122 h 248"/>
                <a:gd name="T18" fmla="*/ 40 w 231"/>
                <a:gd name="T19" fmla="*/ 122 h 248"/>
                <a:gd name="T20" fmla="*/ 58 w 231"/>
                <a:gd name="T21" fmla="*/ 191 h 248"/>
                <a:gd name="T22" fmla="*/ 112 w 231"/>
                <a:gd name="T23" fmla="*/ 219 h 248"/>
                <a:gd name="T24" fmla="*/ 171 w 231"/>
                <a:gd name="T25" fmla="*/ 193 h 248"/>
                <a:gd name="T26" fmla="*/ 191 w 231"/>
                <a:gd name="T27" fmla="*/ 122 h 248"/>
                <a:gd name="T28" fmla="*/ 112 w 231"/>
                <a:gd name="T29" fmla="*/ 29 h 248"/>
                <a:gd name="T30" fmla="*/ 58 w 231"/>
                <a:gd name="T31" fmla="*/ 54 h 248"/>
                <a:gd name="T32" fmla="*/ 40 w 231"/>
                <a:gd name="T33" fmla="*/ 122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1" h="248">
                  <a:moveTo>
                    <a:pt x="0" y="122"/>
                  </a:moveTo>
                  <a:cubicBezTo>
                    <a:pt x="0" y="87"/>
                    <a:pt x="10" y="58"/>
                    <a:pt x="30" y="35"/>
                  </a:cubicBezTo>
                  <a:cubicBezTo>
                    <a:pt x="50" y="11"/>
                    <a:pt x="77" y="0"/>
                    <a:pt x="112" y="0"/>
                  </a:cubicBezTo>
                  <a:cubicBezTo>
                    <a:pt x="150" y="0"/>
                    <a:pt x="180" y="10"/>
                    <a:pt x="200" y="32"/>
                  </a:cubicBezTo>
                  <a:cubicBezTo>
                    <a:pt x="221" y="53"/>
                    <a:pt x="231" y="84"/>
                    <a:pt x="231" y="122"/>
                  </a:cubicBezTo>
                  <a:cubicBezTo>
                    <a:pt x="231" y="162"/>
                    <a:pt x="221" y="193"/>
                    <a:pt x="200" y="215"/>
                  </a:cubicBezTo>
                  <a:cubicBezTo>
                    <a:pt x="179" y="237"/>
                    <a:pt x="150" y="248"/>
                    <a:pt x="112" y="248"/>
                  </a:cubicBezTo>
                  <a:cubicBezTo>
                    <a:pt x="77" y="248"/>
                    <a:pt x="49" y="237"/>
                    <a:pt x="29" y="213"/>
                  </a:cubicBezTo>
                  <a:cubicBezTo>
                    <a:pt x="10" y="189"/>
                    <a:pt x="0" y="159"/>
                    <a:pt x="0" y="122"/>
                  </a:cubicBezTo>
                  <a:close/>
                  <a:moveTo>
                    <a:pt x="40" y="122"/>
                  </a:moveTo>
                  <a:cubicBezTo>
                    <a:pt x="40" y="150"/>
                    <a:pt x="46" y="173"/>
                    <a:pt x="58" y="191"/>
                  </a:cubicBezTo>
                  <a:cubicBezTo>
                    <a:pt x="71" y="210"/>
                    <a:pt x="89" y="219"/>
                    <a:pt x="112" y="219"/>
                  </a:cubicBezTo>
                  <a:cubicBezTo>
                    <a:pt x="137" y="219"/>
                    <a:pt x="157" y="210"/>
                    <a:pt x="171" y="193"/>
                  </a:cubicBezTo>
                  <a:cubicBezTo>
                    <a:pt x="184" y="177"/>
                    <a:pt x="191" y="153"/>
                    <a:pt x="191" y="122"/>
                  </a:cubicBezTo>
                  <a:cubicBezTo>
                    <a:pt x="191" y="60"/>
                    <a:pt x="165" y="29"/>
                    <a:pt x="112" y="29"/>
                  </a:cubicBezTo>
                  <a:cubicBezTo>
                    <a:pt x="88" y="29"/>
                    <a:pt x="70" y="37"/>
                    <a:pt x="58" y="54"/>
                  </a:cubicBezTo>
                  <a:cubicBezTo>
                    <a:pt x="46" y="71"/>
                    <a:pt x="40" y="93"/>
                    <a:pt x="40" y="1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Freeform 64"/>
            <p:cNvSpPr>
              <a:spLocks noEditPoints="1"/>
            </p:cNvSpPr>
            <p:nvPr/>
          </p:nvSpPr>
          <p:spPr bwMode="auto">
            <a:xfrm>
              <a:off x="5071" y="3103"/>
              <a:ext cx="39" cy="56"/>
            </a:xfrm>
            <a:custGeom>
              <a:avLst/>
              <a:gdLst>
                <a:gd name="T0" fmla="*/ 38 w 173"/>
                <a:gd name="T1" fmla="*/ 150 h 242"/>
                <a:gd name="T2" fmla="*/ 38 w 173"/>
                <a:gd name="T3" fmla="*/ 242 h 242"/>
                <a:gd name="T4" fmla="*/ 0 w 173"/>
                <a:gd name="T5" fmla="*/ 242 h 242"/>
                <a:gd name="T6" fmla="*/ 0 w 173"/>
                <a:gd name="T7" fmla="*/ 2 h 242"/>
                <a:gd name="T8" fmla="*/ 52 w 173"/>
                <a:gd name="T9" fmla="*/ 0 h 242"/>
                <a:gd name="T10" fmla="*/ 173 w 173"/>
                <a:gd name="T11" fmla="*/ 70 h 242"/>
                <a:gd name="T12" fmla="*/ 66 w 173"/>
                <a:gd name="T13" fmla="*/ 151 h 242"/>
                <a:gd name="T14" fmla="*/ 38 w 173"/>
                <a:gd name="T15" fmla="*/ 150 h 242"/>
                <a:gd name="T16" fmla="*/ 38 w 173"/>
                <a:gd name="T17" fmla="*/ 31 h 242"/>
                <a:gd name="T18" fmla="*/ 38 w 173"/>
                <a:gd name="T19" fmla="*/ 120 h 242"/>
                <a:gd name="T20" fmla="*/ 64 w 173"/>
                <a:gd name="T21" fmla="*/ 122 h 242"/>
                <a:gd name="T22" fmla="*/ 134 w 173"/>
                <a:gd name="T23" fmla="*/ 74 h 242"/>
                <a:gd name="T24" fmla="*/ 59 w 173"/>
                <a:gd name="T25" fmla="*/ 30 h 242"/>
                <a:gd name="T26" fmla="*/ 38 w 173"/>
                <a:gd name="T27" fmla="*/ 31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3" h="242">
                  <a:moveTo>
                    <a:pt x="38" y="150"/>
                  </a:moveTo>
                  <a:lnTo>
                    <a:pt x="38" y="242"/>
                  </a:lnTo>
                  <a:lnTo>
                    <a:pt x="0" y="242"/>
                  </a:lnTo>
                  <a:lnTo>
                    <a:pt x="0" y="2"/>
                  </a:lnTo>
                  <a:cubicBezTo>
                    <a:pt x="29" y="1"/>
                    <a:pt x="46" y="0"/>
                    <a:pt x="52" y="0"/>
                  </a:cubicBezTo>
                  <a:cubicBezTo>
                    <a:pt x="133" y="0"/>
                    <a:pt x="173" y="24"/>
                    <a:pt x="173" y="70"/>
                  </a:cubicBezTo>
                  <a:cubicBezTo>
                    <a:pt x="173" y="124"/>
                    <a:pt x="138" y="151"/>
                    <a:pt x="66" y="151"/>
                  </a:cubicBezTo>
                  <a:cubicBezTo>
                    <a:pt x="62" y="151"/>
                    <a:pt x="53" y="151"/>
                    <a:pt x="38" y="150"/>
                  </a:cubicBezTo>
                  <a:close/>
                  <a:moveTo>
                    <a:pt x="38" y="31"/>
                  </a:moveTo>
                  <a:lnTo>
                    <a:pt x="38" y="120"/>
                  </a:lnTo>
                  <a:cubicBezTo>
                    <a:pt x="54" y="121"/>
                    <a:pt x="63" y="122"/>
                    <a:pt x="64" y="122"/>
                  </a:cubicBezTo>
                  <a:cubicBezTo>
                    <a:pt x="111" y="122"/>
                    <a:pt x="134" y="106"/>
                    <a:pt x="134" y="74"/>
                  </a:cubicBezTo>
                  <a:cubicBezTo>
                    <a:pt x="134" y="44"/>
                    <a:pt x="109" y="30"/>
                    <a:pt x="59" y="30"/>
                  </a:cubicBezTo>
                  <a:cubicBezTo>
                    <a:pt x="54" y="30"/>
                    <a:pt x="47" y="30"/>
                    <a:pt x="38" y="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Freeform 65"/>
            <p:cNvSpPr>
              <a:spLocks/>
            </p:cNvSpPr>
            <p:nvPr/>
          </p:nvSpPr>
          <p:spPr bwMode="auto">
            <a:xfrm>
              <a:off x="5118" y="3102"/>
              <a:ext cx="35" cy="58"/>
            </a:xfrm>
            <a:custGeom>
              <a:avLst/>
              <a:gdLst>
                <a:gd name="T0" fmla="*/ 0 w 156"/>
                <a:gd name="T1" fmla="*/ 233 h 248"/>
                <a:gd name="T2" fmla="*/ 14 w 156"/>
                <a:gd name="T3" fmla="*/ 203 h 248"/>
                <a:gd name="T4" fmla="*/ 41 w 156"/>
                <a:gd name="T5" fmla="*/ 214 h 248"/>
                <a:gd name="T6" fmla="*/ 69 w 156"/>
                <a:gd name="T7" fmla="*/ 219 h 248"/>
                <a:gd name="T8" fmla="*/ 105 w 156"/>
                <a:gd name="T9" fmla="*/ 208 h 248"/>
                <a:gd name="T10" fmla="*/ 118 w 156"/>
                <a:gd name="T11" fmla="*/ 182 h 248"/>
                <a:gd name="T12" fmla="*/ 111 w 156"/>
                <a:gd name="T13" fmla="*/ 159 h 248"/>
                <a:gd name="T14" fmla="*/ 73 w 156"/>
                <a:gd name="T15" fmla="*/ 136 h 248"/>
                <a:gd name="T16" fmla="*/ 51 w 156"/>
                <a:gd name="T17" fmla="*/ 127 h 248"/>
                <a:gd name="T18" fmla="*/ 11 w 156"/>
                <a:gd name="T19" fmla="*/ 100 h 248"/>
                <a:gd name="T20" fmla="*/ 0 w 156"/>
                <a:gd name="T21" fmla="*/ 62 h 248"/>
                <a:gd name="T22" fmla="*/ 22 w 156"/>
                <a:gd name="T23" fmla="*/ 17 h 248"/>
                <a:gd name="T24" fmla="*/ 78 w 156"/>
                <a:gd name="T25" fmla="*/ 0 h 248"/>
                <a:gd name="T26" fmla="*/ 142 w 156"/>
                <a:gd name="T27" fmla="*/ 13 h 248"/>
                <a:gd name="T28" fmla="*/ 131 w 156"/>
                <a:gd name="T29" fmla="*/ 41 h 248"/>
                <a:gd name="T30" fmla="*/ 108 w 156"/>
                <a:gd name="T31" fmla="*/ 32 h 248"/>
                <a:gd name="T32" fmla="*/ 79 w 156"/>
                <a:gd name="T33" fmla="*/ 28 h 248"/>
                <a:gd name="T34" fmla="*/ 49 w 156"/>
                <a:gd name="T35" fmla="*/ 37 h 248"/>
                <a:gd name="T36" fmla="*/ 37 w 156"/>
                <a:gd name="T37" fmla="*/ 62 h 248"/>
                <a:gd name="T38" fmla="*/ 41 w 156"/>
                <a:gd name="T39" fmla="*/ 78 h 248"/>
                <a:gd name="T40" fmla="*/ 53 w 156"/>
                <a:gd name="T41" fmla="*/ 91 h 248"/>
                <a:gd name="T42" fmla="*/ 82 w 156"/>
                <a:gd name="T43" fmla="*/ 105 h 248"/>
                <a:gd name="T44" fmla="*/ 104 w 156"/>
                <a:gd name="T45" fmla="*/ 115 h 248"/>
                <a:gd name="T46" fmla="*/ 144 w 156"/>
                <a:gd name="T47" fmla="*/ 142 h 248"/>
                <a:gd name="T48" fmla="*/ 156 w 156"/>
                <a:gd name="T49" fmla="*/ 184 h 248"/>
                <a:gd name="T50" fmla="*/ 131 w 156"/>
                <a:gd name="T51" fmla="*/ 230 h 248"/>
                <a:gd name="T52" fmla="*/ 63 w 156"/>
                <a:gd name="T53" fmla="*/ 248 h 248"/>
                <a:gd name="T54" fmla="*/ 0 w 156"/>
                <a:gd name="T55" fmla="*/ 233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6" h="248">
                  <a:moveTo>
                    <a:pt x="0" y="233"/>
                  </a:moveTo>
                  <a:lnTo>
                    <a:pt x="14" y="203"/>
                  </a:lnTo>
                  <a:cubicBezTo>
                    <a:pt x="21" y="208"/>
                    <a:pt x="30" y="211"/>
                    <a:pt x="41" y="214"/>
                  </a:cubicBezTo>
                  <a:cubicBezTo>
                    <a:pt x="51" y="217"/>
                    <a:pt x="61" y="219"/>
                    <a:pt x="69" y="219"/>
                  </a:cubicBezTo>
                  <a:cubicBezTo>
                    <a:pt x="84" y="219"/>
                    <a:pt x="96" y="215"/>
                    <a:pt x="105" y="208"/>
                  </a:cubicBezTo>
                  <a:cubicBezTo>
                    <a:pt x="114" y="201"/>
                    <a:pt x="118" y="192"/>
                    <a:pt x="118" y="182"/>
                  </a:cubicBezTo>
                  <a:cubicBezTo>
                    <a:pt x="118" y="174"/>
                    <a:pt x="116" y="166"/>
                    <a:pt x="111" y="159"/>
                  </a:cubicBezTo>
                  <a:cubicBezTo>
                    <a:pt x="106" y="152"/>
                    <a:pt x="93" y="145"/>
                    <a:pt x="73" y="136"/>
                  </a:cubicBezTo>
                  <a:lnTo>
                    <a:pt x="51" y="127"/>
                  </a:lnTo>
                  <a:cubicBezTo>
                    <a:pt x="32" y="120"/>
                    <a:pt x="18" y="111"/>
                    <a:pt x="11" y="100"/>
                  </a:cubicBezTo>
                  <a:cubicBezTo>
                    <a:pt x="3" y="90"/>
                    <a:pt x="0" y="77"/>
                    <a:pt x="0" y="62"/>
                  </a:cubicBezTo>
                  <a:cubicBezTo>
                    <a:pt x="0" y="44"/>
                    <a:pt x="7" y="29"/>
                    <a:pt x="22" y="17"/>
                  </a:cubicBezTo>
                  <a:cubicBezTo>
                    <a:pt x="36" y="6"/>
                    <a:pt x="55" y="0"/>
                    <a:pt x="78" y="0"/>
                  </a:cubicBezTo>
                  <a:cubicBezTo>
                    <a:pt x="109" y="0"/>
                    <a:pt x="130" y="4"/>
                    <a:pt x="142" y="13"/>
                  </a:cubicBezTo>
                  <a:lnTo>
                    <a:pt x="131" y="41"/>
                  </a:lnTo>
                  <a:cubicBezTo>
                    <a:pt x="126" y="38"/>
                    <a:pt x="118" y="35"/>
                    <a:pt x="108" y="32"/>
                  </a:cubicBezTo>
                  <a:cubicBezTo>
                    <a:pt x="97" y="29"/>
                    <a:pt x="88" y="28"/>
                    <a:pt x="79" y="28"/>
                  </a:cubicBezTo>
                  <a:cubicBezTo>
                    <a:pt x="66" y="28"/>
                    <a:pt x="56" y="31"/>
                    <a:pt x="49" y="37"/>
                  </a:cubicBezTo>
                  <a:cubicBezTo>
                    <a:pt x="41" y="44"/>
                    <a:pt x="37" y="52"/>
                    <a:pt x="37" y="62"/>
                  </a:cubicBezTo>
                  <a:cubicBezTo>
                    <a:pt x="37" y="68"/>
                    <a:pt x="39" y="73"/>
                    <a:pt x="41" y="78"/>
                  </a:cubicBezTo>
                  <a:cubicBezTo>
                    <a:pt x="44" y="83"/>
                    <a:pt x="48" y="88"/>
                    <a:pt x="53" y="91"/>
                  </a:cubicBezTo>
                  <a:cubicBezTo>
                    <a:pt x="57" y="94"/>
                    <a:pt x="67" y="99"/>
                    <a:pt x="82" y="105"/>
                  </a:cubicBezTo>
                  <a:lnTo>
                    <a:pt x="104" y="115"/>
                  </a:lnTo>
                  <a:cubicBezTo>
                    <a:pt x="123" y="122"/>
                    <a:pt x="137" y="132"/>
                    <a:pt x="144" y="142"/>
                  </a:cubicBezTo>
                  <a:cubicBezTo>
                    <a:pt x="152" y="153"/>
                    <a:pt x="156" y="167"/>
                    <a:pt x="156" y="184"/>
                  </a:cubicBezTo>
                  <a:cubicBezTo>
                    <a:pt x="156" y="202"/>
                    <a:pt x="147" y="217"/>
                    <a:pt x="131" y="230"/>
                  </a:cubicBezTo>
                  <a:cubicBezTo>
                    <a:pt x="114" y="242"/>
                    <a:pt x="91" y="248"/>
                    <a:pt x="63" y="248"/>
                  </a:cubicBezTo>
                  <a:cubicBezTo>
                    <a:pt x="39" y="248"/>
                    <a:pt x="18" y="243"/>
                    <a:pt x="0" y="2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Freeform 66"/>
            <p:cNvSpPr>
              <a:spLocks/>
            </p:cNvSpPr>
            <p:nvPr/>
          </p:nvSpPr>
          <p:spPr bwMode="auto">
            <a:xfrm>
              <a:off x="5163" y="3103"/>
              <a:ext cx="45" cy="56"/>
            </a:xfrm>
            <a:custGeom>
              <a:avLst/>
              <a:gdLst>
                <a:gd name="T0" fmla="*/ 154 w 195"/>
                <a:gd name="T1" fmla="*/ 240 h 240"/>
                <a:gd name="T2" fmla="*/ 75 w 195"/>
                <a:gd name="T3" fmla="*/ 130 h 240"/>
                <a:gd name="T4" fmla="*/ 38 w 195"/>
                <a:gd name="T5" fmla="*/ 175 h 240"/>
                <a:gd name="T6" fmla="*/ 38 w 195"/>
                <a:gd name="T7" fmla="*/ 240 h 240"/>
                <a:gd name="T8" fmla="*/ 0 w 195"/>
                <a:gd name="T9" fmla="*/ 240 h 240"/>
                <a:gd name="T10" fmla="*/ 0 w 195"/>
                <a:gd name="T11" fmla="*/ 0 h 240"/>
                <a:gd name="T12" fmla="*/ 38 w 195"/>
                <a:gd name="T13" fmla="*/ 0 h 240"/>
                <a:gd name="T14" fmla="*/ 38 w 195"/>
                <a:gd name="T15" fmla="*/ 131 h 240"/>
                <a:gd name="T16" fmla="*/ 141 w 195"/>
                <a:gd name="T17" fmla="*/ 0 h 240"/>
                <a:gd name="T18" fmla="*/ 184 w 195"/>
                <a:gd name="T19" fmla="*/ 0 h 240"/>
                <a:gd name="T20" fmla="*/ 101 w 195"/>
                <a:gd name="T21" fmla="*/ 104 h 240"/>
                <a:gd name="T22" fmla="*/ 195 w 195"/>
                <a:gd name="T23" fmla="*/ 240 h 240"/>
                <a:gd name="T24" fmla="*/ 154 w 195"/>
                <a:gd name="T25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5" h="240">
                  <a:moveTo>
                    <a:pt x="154" y="240"/>
                  </a:moveTo>
                  <a:lnTo>
                    <a:pt x="75" y="130"/>
                  </a:lnTo>
                  <a:lnTo>
                    <a:pt x="38" y="175"/>
                  </a:lnTo>
                  <a:lnTo>
                    <a:pt x="38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131"/>
                  </a:lnTo>
                  <a:lnTo>
                    <a:pt x="141" y="0"/>
                  </a:lnTo>
                  <a:lnTo>
                    <a:pt x="184" y="0"/>
                  </a:lnTo>
                  <a:lnTo>
                    <a:pt x="101" y="104"/>
                  </a:lnTo>
                  <a:lnTo>
                    <a:pt x="195" y="240"/>
                  </a:lnTo>
                  <a:lnTo>
                    <a:pt x="154" y="2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Freeform 67"/>
            <p:cNvSpPr>
              <a:spLocks noEditPoints="1"/>
            </p:cNvSpPr>
            <p:nvPr/>
          </p:nvSpPr>
          <p:spPr bwMode="auto">
            <a:xfrm>
              <a:off x="5208" y="3086"/>
              <a:ext cx="52" cy="73"/>
            </a:xfrm>
            <a:custGeom>
              <a:avLst/>
              <a:gdLst>
                <a:gd name="T0" fmla="*/ 185 w 228"/>
                <a:gd name="T1" fmla="*/ 315 h 315"/>
                <a:gd name="T2" fmla="*/ 166 w 228"/>
                <a:gd name="T3" fmla="*/ 265 h 315"/>
                <a:gd name="T4" fmla="*/ 63 w 228"/>
                <a:gd name="T5" fmla="*/ 265 h 315"/>
                <a:gd name="T6" fmla="*/ 43 w 228"/>
                <a:gd name="T7" fmla="*/ 315 h 315"/>
                <a:gd name="T8" fmla="*/ 0 w 228"/>
                <a:gd name="T9" fmla="*/ 315 h 315"/>
                <a:gd name="T10" fmla="*/ 113 w 228"/>
                <a:gd name="T11" fmla="*/ 72 h 315"/>
                <a:gd name="T12" fmla="*/ 123 w 228"/>
                <a:gd name="T13" fmla="*/ 72 h 315"/>
                <a:gd name="T14" fmla="*/ 228 w 228"/>
                <a:gd name="T15" fmla="*/ 315 h 315"/>
                <a:gd name="T16" fmla="*/ 185 w 228"/>
                <a:gd name="T17" fmla="*/ 315 h 315"/>
                <a:gd name="T18" fmla="*/ 116 w 228"/>
                <a:gd name="T19" fmla="*/ 135 h 315"/>
                <a:gd name="T20" fmla="*/ 73 w 228"/>
                <a:gd name="T21" fmla="*/ 240 h 315"/>
                <a:gd name="T22" fmla="*/ 156 w 228"/>
                <a:gd name="T23" fmla="*/ 240 h 315"/>
                <a:gd name="T24" fmla="*/ 116 w 228"/>
                <a:gd name="T25" fmla="*/ 135 h 315"/>
                <a:gd name="T26" fmla="*/ 162 w 228"/>
                <a:gd name="T27" fmla="*/ 0 h 315"/>
                <a:gd name="T28" fmla="*/ 119 w 228"/>
                <a:gd name="T29" fmla="*/ 55 h 315"/>
                <a:gd name="T30" fmla="*/ 93 w 228"/>
                <a:gd name="T31" fmla="*/ 55 h 315"/>
                <a:gd name="T32" fmla="*/ 125 w 228"/>
                <a:gd name="T33" fmla="*/ 0 h 315"/>
                <a:gd name="T34" fmla="*/ 162 w 228"/>
                <a:gd name="T3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" h="315">
                  <a:moveTo>
                    <a:pt x="185" y="315"/>
                  </a:moveTo>
                  <a:lnTo>
                    <a:pt x="166" y="265"/>
                  </a:lnTo>
                  <a:lnTo>
                    <a:pt x="63" y="265"/>
                  </a:lnTo>
                  <a:lnTo>
                    <a:pt x="43" y="315"/>
                  </a:lnTo>
                  <a:lnTo>
                    <a:pt x="0" y="315"/>
                  </a:lnTo>
                  <a:lnTo>
                    <a:pt x="113" y="72"/>
                  </a:lnTo>
                  <a:lnTo>
                    <a:pt x="123" y="72"/>
                  </a:lnTo>
                  <a:lnTo>
                    <a:pt x="228" y="315"/>
                  </a:lnTo>
                  <a:lnTo>
                    <a:pt x="185" y="315"/>
                  </a:lnTo>
                  <a:close/>
                  <a:moveTo>
                    <a:pt x="116" y="135"/>
                  </a:moveTo>
                  <a:lnTo>
                    <a:pt x="73" y="240"/>
                  </a:lnTo>
                  <a:lnTo>
                    <a:pt x="156" y="240"/>
                  </a:lnTo>
                  <a:lnTo>
                    <a:pt x="116" y="135"/>
                  </a:lnTo>
                  <a:close/>
                  <a:moveTo>
                    <a:pt x="162" y="0"/>
                  </a:moveTo>
                  <a:lnTo>
                    <a:pt x="119" y="55"/>
                  </a:lnTo>
                  <a:lnTo>
                    <a:pt x="93" y="55"/>
                  </a:lnTo>
                  <a:lnTo>
                    <a:pt x="125" y="0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Freeform 68"/>
            <p:cNvSpPr>
              <a:spLocks/>
            </p:cNvSpPr>
            <p:nvPr/>
          </p:nvSpPr>
          <p:spPr bwMode="auto">
            <a:xfrm>
              <a:off x="5294" y="3103"/>
              <a:ext cx="44" cy="57"/>
            </a:xfrm>
            <a:custGeom>
              <a:avLst/>
              <a:gdLst>
                <a:gd name="T0" fmla="*/ 0 w 194"/>
                <a:gd name="T1" fmla="*/ 0 h 244"/>
                <a:gd name="T2" fmla="*/ 38 w 194"/>
                <a:gd name="T3" fmla="*/ 0 h 244"/>
                <a:gd name="T4" fmla="*/ 38 w 194"/>
                <a:gd name="T5" fmla="*/ 164 h 244"/>
                <a:gd name="T6" fmla="*/ 54 w 194"/>
                <a:gd name="T7" fmla="*/ 201 h 244"/>
                <a:gd name="T8" fmla="*/ 96 w 194"/>
                <a:gd name="T9" fmla="*/ 215 h 244"/>
                <a:gd name="T10" fmla="*/ 140 w 194"/>
                <a:gd name="T11" fmla="*/ 201 h 244"/>
                <a:gd name="T12" fmla="*/ 156 w 194"/>
                <a:gd name="T13" fmla="*/ 164 h 244"/>
                <a:gd name="T14" fmla="*/ 156 w 194"/>
                <a:gd name="T15" fmla="*/ 0 h 244"/>
                <a:gd name="T16" fmla="*/ 194 w 194"/>
                <a:gd name="T17" fmla="*/ 0 h 244"/>
                <a:gd name="T18" fmla="*/ 194 w 194"/>
                <a:gd name="T19" fmla="*/ 167 h 244"/>
                <a:gd name="T20" fmla="*/ 168 w 194"/>
                <a:gd name="T21" fmla="*/ 224 h 244"/>
                <a:gd name="T22" fmla="*/ 97 w 194"/>
                <a:gd name="T23" fmla="*/ 244 h 244"/>
                <a:gd name="T24" fmla="*/ 25 w 194"/>
                <a:gd name="T25" fmla="*/ 224 h 244"/>
                <a:gd name="T26" fmla="*/ 0 w 194"/>
                <a:gd name="T27" fmla="*/ 167 h 244"/>
                <a:gd name="T28" fmla="*/ 0 w 194"/>
                <a:gd name="T2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4" h="244">
                  <a:moveTo>
                    <a:pt x="0" y="0"/>
                  </a:moveTo>
                  <a:lnTo>
                    <a:pt x="38" y="0"/>
                  </a:lnTo>
                  <a:lnTo>
                    <a:pt x="38" y="164"/>
                  </a:lnTo>
                  <a:cubicBezTo>
                    <a:pt x="38" y="179"/>
                    <a:pt x="43" y="191"/>
                    <a:pt x="54" y="201"/>
                  </a:cubicBezTo>
                  <a:cubicBezTo>
                    <a:pt x="64" y="210"/>
                    <a:pt x="79" y="215"/>
                    <a:pt x="96" y="215"/>
                  </a:cubicBezTo>
                  <a:cubicBezTo>
                    <a:pt x="115" y="215"/>
                    <a:pt x="130" y="210"/>
                    <a:pt x="140" y="201"/>
                  </a:cubicBezTo>
                  <a:cubicBezTo>
                    <a:pt x="151" y="192"/>
                    <a:pt x="156" y="179"/>
                    <a:pt x="156" y="164"/>
                  </a:cubicBezTo>
                  <a:lnTo>
                    <a:pt x="156" y="0"/>
                  </a:lnTo>
                  <a:lnTo>
                    <a:pt x="194" y="0"/>
                  </a:lnTo>
                  <a:lnTo>
                    <a:pt x="194" y="167"/>
                  </a:lnTo>
                  <a:cubicBezTo>
                    <a:pt x="194" y="191"/>
                    <a:pt x="186" y="210"/>
                    <a:pt x="168" y="224"/>
                  </a:cubicBezTo>
                  <a:cubicBezTo>
                    <a:pt x="151" y="238"/>
                    <a:pt x="127" y="244"/>
                    <a:pt x="97" y="244"/>
                  </a:cubicBezTo>
                  <a:cubicBezTo>
                    <a:pt x="66" y="244"/>
                    <a:pt x="42" y="238"/>
                    <a:pt x="25" y="224"/>
                  </a:cubicBezTo>
                  <a:cubicBezTo>
                    <a:pt x="8" y="211"/>
                    <a:pt x="0" y="192"/>
                    <a:pt x="0" y="1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Freeform 69"/>
            <p:cNvSpPr>
              <a:spLocks/>
            </p:cNvSpPr>
            <p:nvPr/>
          </p:nvSpPr>
          <p:spPr bwMode="auto">
            <a:xfrm>
              <a:off x="5351" y="3103"/>
              <a:ext cx="44" cy="57"/>
            </a:xfrm>
            <a:custGeom>
              <a:avLst/>
              <a:gdLst>
                <a:gd name="T0" fmla="*/ 180 w 191"/>
                <a:gd name="T1" fmla="*/ 244 h 244"/>
                <a:gd name="T2" fmla="*/ 36 w 191"/>
                <a:gd name="T3" fmla="*/ 68 h 244"/>
                <a:gd name="T4" fmla="*/ 36 w 191"/>
                <a:gd name="T5" fmla="*/ 240 h 244"/>
                <a:gd name="T6" fmla="*/ 0 w 191"/>
                <a:gd name="T7" fmla="*/ 240 h 244"/>
                <a:gd name="T8" fmla="*/ 0 w 191"/>
                <a:gd name="T9" fmla="*/ 0 h 244"/>
                <a:gd name="T10" fmla="*/ 15 w 191"/>
                <a:gd name="T11" fmla="*/ 0 h 244"/>
                <a:gd name="T12" fmla="*/ 155 w 191"/>
                <a:gd name="T13" fmla="*/ 166 h 244"/>
                <a:gd name="T14" fmla="*/ 155 w 191"/>
                <a:gd name="T15" fmla="*/ 0 h 244"/>
                <a:gd name="T16" fmla="*/ 191 w 191"/>
                <a:gd name="T17" fmla="*/ 0 h 244"/>
                <a:gd name="T18" fmla="*/ 191 w 191"/>
                <a:gd name="T19" fmla="*/ 244 h 244"/>
                <a:gd name="T20" fmla="*/ 180 w 191"/>
                <a:gd name="T21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1" h="244">
                  <a:moveTo>
                    <a:pt x="180" y="244"/>
                  </a:moveTo>
                  <a:lnTo>
                    <a:pt x="36" y="68"/>
                  </a:lnTo>
                  <a:lnTo>
                    <a:pt x="36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5" y="166"/>
                  </a:lnTo>
                  <a:lnTo>
                    <a:pt x="155" y="0"/>
                  </a:lnTo>
                  <a:lnTo>
                    <a:pt x="191" y="0"/>
                  </a:lnTo>
                  <a:lnTo>
                    <a:pt x="191" y="244"/>
                  </a:lnTo>
                  <a:lnTo>
                    <a:pt x="180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Rectangle 70"/>
            <p:cNvSpPr>
              <a:spLocks noChangeArrowheads="1"/>
            </p:cNvSpPr>
            <p:nvPr/>
          </p:nvSpPr>
          <p:spPr bwMode="auto">
            <a:xfrm>
              <a:off x="5410" y="3103"/>
              <a:ext cx="8" cy="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Freeform 71"/>
            <p:cNvSpPr>
              <a:spLocks/>
            </p:cNvSpPr>
            <p:nvPr/>
          </p:nvSpPr>
          <p:spPr bwMode="auto">
            <a:xfrm>
              <a:off x="5433" y="3103"/>
              <a:ext cx="38" cy="56"/>
            </a:xfrm>
            <a:custGeom>
              <a:avLst/>
              <a:gdLst>
                <a:gd name="T0" fmla="*/ 38 w 166"/>
                <a:gd name="T1" fmla="*/ 29 h 240"/>
                <a:gd name="T2" fmla="*/ 38 w 166"/>
                <a:gd name="T3" fmla="*/ 96 h 240"/>
                <a:gd name="T4" fmla="*/ 129 w 166"/>
                <a:gd name="T5" fmla="*/ 96 h 240"/>
                <a:gd name="T6" fmla="*/ 129 w 166"/>
                <a:gd name="T7" fmla="*/ 124 h 240"/>
                <a:gd name="T8" fmla="*/ 38 w 166"/>
                <a:gd name="T9" fmla="*/ 124 h 240"/>
                <a:gd name="T10" fmla="*/ 38 w 166"/>
                <a:gd name="T11" fmla="*/ 211 h 240"/>
                <a:gd name="T12" fmla="*/ 164 w 166"/>
                <a:gd name="T13" fmla="*/ 211 h 240"/>
                <a:gd name="T14" fmla="*/ 164 w 166"/>
                <a:gd name="T15" fmla="*/ 240 h 240"/>
                <a:gd name="T16" fmla="*/ 0 w 166"/>
                <a:gd name="T17" fmla="*/ 240 h 240"/>
                <a:gd name="T18" fmla="*/ 0 w 166"/>
                <a:gd name="T19" fmla="*/ 0 h 240"/>
                <a:gd name="T20" fmla="*/ 166 w 166"/>
                <a:gd name="T21" fmla="*/ 0 h 240"/>
                <a:gd name="T22" fmla="*/ 166 w 166"/>
                <a:gd name="T23" fmla="*/ 29 h 240"/>
                <a:gd name="T24" fmla="*/ 38 w 166"/>
                <a:gd name="T25" fmla="*/ 2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6" h="240">
                  <a:moveTo>
                    <a:pt x="38" y="29"/>
                  </a:moveTo>
                  <a:lnTo>
                    <a:pt x="38" y="96"/>
                  </a:lnTo>
                  <a:lnTo>
                    <a:pt x="129" y="96"/>
                  </a:lnTo>
                  <a:lnTo>
                    <a:pt x="129" y="124"/>
                  </a:lnTo>
                  <a:lnTo>
                    <a:pt x="38" y="124"/>
                  </a:lnTo>
                  <a:lnTo>
                    <a:pt x="38" y="211"/>
                  </a:lnTo>
                  <a:lnTo>
                    <a:pt x="164" y="211"/>
                  </a:lnTo>
                  <a:lnTo>
                    <a:pt x="164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9"/>
                  </a:lnTo>
                  <a:lnTo>
                    <a:pt x="38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Freeform 72"/>
            <p:cNvSpPr>
              <a:spLocks/>
            </p:cNvSpPr>
            <p:nvPr/>
          </p:nvSpPr>
          <p:spPr bwMode="auto">
            <a:xfrm>
              <a:off x="4859" y="3198"/>
              <a:ext cx="32" cy="56"/>
            </a:xfrm>
            <a:custGeom>
              <a:avLst/>
              <a:gdLst>
                <a:gd name="T0" fmla="*/ 33 w 143"/>
                <a:gd name="T1" fmla="*/ 29 h 240"/>
                <a:gd name="T2" fmla="*/ 33 w 143"/>
                <a:gd name="T3" fmla="*/ 96 h 240"/>
                <a:gd name="T4" fmla="*/ 112 w 143"/>
                <a:gd name="T5" fmla="*/ 96 h 240"/>
                <a:gd name="T6" fmla="*/ 112 w 143"/>
                <a:gd name="T7" fmla="*/ 124 h 240"/>
                <a:gd name="T8" fmla="*/ 33 w 143"/>
                <a:gd name="T9" fmla="*/ 124 h 240"/>
                <a:gd name="T10" fmla="*/ 33 w 143"/>
                <a:gd name="T11" fmla="*/ 211 h 240"/>
                <a:gd name="T12" fmla="*/ 142 w 143"/>
                <a:gd name="T13" fmla="*/ 211 h 240"/>
                <a:gd name="T14" fmla="*/ 142 w 143"/>
                <a:gd name="T15" fmla="*/ 240 h 240"/>
                <a:gd name="T16" fmla="*/ 0 w 143"/>
                <a:gd name="T17" fmla="*/ 240 h 240"/>
                <a:gd name="T18" fmla="*/ 0 w 143"/>
                <a:gd name="T19" fmla="*/ 0 h 240"/>
                <a:gd name="T20" fmla="*/ 143 w 143"/>
                <a:gd name="T21" fmla="*/ 0 h 240"/>
                <a:gd name="T22" fmla="*/ 143 w 143"/>
                <a:gd name="T23" fmla="*/ 29 h 240"/>
                <a:gd name="T24" fmla="*/ 33 w 143"/>
                <a:gd name="T25" fmla="*/ 2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3" h="240">
                  <a:moveTo>
                    <a:pt x="33" y="29"/>
                  </a:moveTo>
                  <a:lnTo>
                    <a:pt x="33" y="96"/>
                  </a:lnTo>
                  <a:lnTo>
                    <a:pt x="112" y="96"/>
                  </a:lnTo>
                  <a:lnTo>
                    <a:pt x="112" y="124"/>
                  </a:lnTo>
                  <a:lnTo>
                    <a:pt x="33" y="124"/>
                  </a:lnTo>
                  <a:lnTo>
                    <a:pt x="33" y="211"/>
                  </a:lnTo>
                  <a:lnTo>
                    <a:pt x="142" y="211"/>
                  </a:lnTo>
                  <a:lnTo>
                    <a:pt x="142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43" y="0"/>
                  </a:lnTo>
                  <a:lnTo>
                    <a:pt x="143" y="29"/>
                  </a:lnTo>
                  <a:lnTo>
                    <a:pt x="33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Freeform 73"/>
            <p:cNvSpPr>
              <a:spLocks/>
            </p:cNvSpPr>
            <p:nvPr/>
          </p:nvSpPr>
          <p:spPr bwMode="auto">
            <a:xfrm>
              <a:off x="4894" y="3213"/>
              <a:ext cx="36" cy="42"/>
            </a:xfrm>
            <a:custGeom>
              <a:avLst/>
              <a:gdLst>
                <a:gd name="T0" fmla="*/ 83 w 160"/>
                <a:gd name="T1" fmla="*/ 180 h 180"/>
                <a:gd name="T2" fmla="*/ 75 w 160"/>
                <a:gd name="T3" fmla="*/ 180 h 180"/>
                <a:gd name="T4" fmla="*/ 0 w 160"/>
                <a:gd name="T5" fmla="*/ 0 h 180"/>
                <a:gd name="T6" fmla="*/ 34 w 160"/>
                <a:gd name="T7" fmla="*/ 0 h 180"/>
                <a:gd name="T8" fmla="*/ 80 w 160"/>
                <a:gd name="T9" fmla="*/ 123 h 180"/>
                <a:gd name="T10" fmla="*/ 128 w 160"/>
                <a:gd name="T11" fmla="*/ 0 h 180"/>
                <a:gd name="T12" fmla="*/ 160 w 160"/>
                <a:gd name="T13" fmla="*/ 0 h 180"/>
                <a:gd name="T14" fmla="*/ 83 w 160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180">
                  <a:moveTo>
                    <a:pt x="83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0" y="123"/>
                  </a:lnTo>
                  <a:lnTo>
                    <a:pt x="128" y="0"/>
                  </a:lnTo>
                  <a:lnTo>
                    <a:pt x="160" y="0"/>
                  </a:lnTo>
                  <a:lnTo>
                    <a:pt x="8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Freeform 74"/>
            <p:cNvSpPr>
              <a:spLocks/>
            </p:cNvSpPr>
            <p:nvPr/>
          </p:nvSpPr>
          <p:spPr bwMode="auto">
            <a:xfrm>
              <a:off x="4935" y="3212"/>
              <a:ext cx="24" cy="42"/>
            </a:xfrm>
            <a:custGeom>
              <a:avLst/>
              <a:gdLst>
                <a:gd name="T0" fmla="*/ 93 w 106"/>
                <a:gd name="T1" fmla="*/ 34 h 179"/>
                <a:gd name="T2" fmla="*/ 72 w 106"/>
                <a:gd name="T3" fmla="*/ 27 h 179"/>
                <a:gd name="T4" fmla="*/ 43 w 106"/>
                <a:gd name="T5" fmla="*/ 42 h 179"/>
                <a:gd name="T6" fmla="*/ 31 w 106"/>
                <a:gd name="T7" fmla="*/ 79 h 179"/>
                <a:gd name="T8" fmla="*/ 31 w 106"/>
                <a:gd name="T9" fmla="*/ 179 h 179"/>
                <a:gd name="T10" fmla="*/ 0 w 106"/>
                <a:gd name="T11" fmla="*/ 179 h 179"/>
                <a:gd name="T12" fmla="*/ 0 w 106"/>
                <a:gd name="T13" fmla="*/ 4 h 179"/>
                <a:gd name="T14" fmla="*/ 31 w 106"/>
                <a:gd name="T15" fmla="*/ 4 h 179"/>
                <a:gd name="T16" fmla="*/ 31 w 106"/>
                <a:gd name="T17" fmla="*/ 32 h 179"/>
                <a:gd name="T18" fmla="*/ 82 w 106"/>
                <a:gd name="T19" fmla="*/ 0 h 179"/>
                <a:gd name="T20" fmla="*/ 106 w 106"/>
                <a:gd name="T21" fmla="*/ 3 h 179"/>
                <a:gd name="T22" fmla="*/ 93 w 106"/>
                <a:gd name="T23" fmla="*/ 3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79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2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Freeform 75"/>
            <p:cNvSpPr>
              <a:spLocks noEditPoints="1"/>
            </p:cNvSpPr>
            <p:nvPr/>
          </p:nvSpPr>
          <p:spPr bwMode="auto">
            <a:xfrm>
              <a:off x="4961" y="3212"/>
              <a:ext cx="36" cy="43"/>
            </a:xfrm>
            <a:custGeom>
              <a:avLst/>
              <a:gdLst>
                <a:gd name="T0" fmla="*/ 0 w 159"/>
                <a:gd name="T1" fmla="*/ 91 h 183"/>
                <a:gd name="T2" fmla="*/ 22 w 159"/>
                <a:gd name="T3" fmla="*/ 25 h 183"/>
                <a:gd name="T4" fmla="*/ 80 w 159"/>
                <a:gd name="T5" fmla="*/ 0 h 183"/>
                <a:gd name="T6" fmla="*/ 138 w 159"/>
                <a:gd name="T7" fmla="*/ 24 h 183"/>
                <a:gd name="T8" fmla="*/ 159 w 159"/>
                <a:gd name="T9" fmla="*/ 91 h 183"/>
                <a:gd name="T10" fmla="*/ 138 w 159"/>
                <a:gd name="T11" fmla="*/ 158 h 183"/>
                <a:gd name="T12" fmla="*/ 80 w 159"/>
                <a:gd name="T13" fmla="*/ 183 h 183"/>
                <a:gd name="T14" fmla="*/ 21 w 159"/>
                <a:gd name="T15" fmla="*/ 158 h 183"/>
                <a:gd name="T16" fmla="*/ 0 w 159"/>
                <a:gd name="T17" fmla="*/ 91 h 183"/>
                <a:gd name="T18" fmla="*/ 33 w 159"/>
                <a:gd name="T19" fmla="*/ 91 h 183"/>
                <a:gd name="T20" fmla="*/ 80 w 159"/>
                <a:gd name="T21" fmla="*/ 157 h 183"/>
                <a:gd name="T22" fmla="*/ 114 w 159"/>
                <a:gd name="T23" fmla="*/ 140 h 183"/>
                <a:gd name="T24" fmla="*/ 126 w 159"/>
                <a:gd name="T25" fmla="*/ 91 h 183"/>
                <a:gd name="T26" fmla="*/ 80 w 159"/>
                <a:gd name="T27" fmla="*/ 26 h 183"/>
                <a:gd name="T28" fmla="*/ 45 w 159"/>
                <a:gd name="T29" fmla="*/ 43 h 183"/>
                <a:gd name="T30" fmla="*/ 33 w 159"/>
                <a:gd name="T31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183">
                  <a:moveTo>
                    <a:pt x="0" y="91"/>
                  </a:moveTo>
                  <a:cubicBezTo>
                    <a:pt x="0" y="64"/>
                    <a:pt x="7" y="42"/>
                    <a:pt x="22" y="25"/>
                  </a:cubicBezTo>
                  <a:cubicBezTo>
                    <a:pt x="36" y="9"/>
                    <a:pt x="56" y="0"/>
                    <a:pt x="80" y="0"/>
                  </a:cubicBezTo>
                  <a:cubicBezTo>
                    <a:pt x="105" y="0"/>
                    <a:pt x="124" y="8"/>
                    <a:pt x="138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19"/>
                    <a:pt x="152" y="142"/>
                    <a:pt x="138" y="158"/>
                  </a:cubicBezTo>
                  <a:cubicBezTo>
                    <a:pt x="123" y="175"/>
                    <a:pt x="104" y="183"/>
                    <a:pt x="80" y="183"/>
                  </a:cubicBezTo>
                  <a:cubicBezTo>
                    <a:pt x="55" y="183"/>
                    <a:pt x="35" y="174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8" y="157"/>
                    <a:pt x="80" y="157"/>
                  </a:cubicBezTo>
                  <a:cubicBezTo>
                    <a:pt x="94" y="157"/>
                    <a:pt x="106" y="151"/>
                    <a:pt x="114" y="140"/>
                  </a:cubicBezTo>
                  <a:cubicBezTo>
                    <a:pt x="122" y="128"/>
                    <a:pt x="126" y="112"/>
                    <a:pt x="126" y="91"/>
                  </a:cubicBezTo>
                  <a:cubicBezTo>
                    <a:pt x="126" y="48"/>
                    <a:pt x="111" y="26"/>
                    <a:pt x="80" y="26"/>
                  </a:cubicBezTo>
                  <a:cubicBezTo>
                    <a:pt x="65" y="26"/>
                    <a:pt x="54" y="32"/>
                    <a:pt x="45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Freeform 76"/>
            <p:cNvSpPr>
              <a:spLocks noEditPoints="1"/>
            </p:cNvSpPr>
            <p:nvPr/>
          </p:nvSpPr>
          <p:spPr bwMode="auto">
            <a:xfrm>
              <a:off x="5003" y="3212"/>
              <a:ext cx="36" cy="58"/>
            </a:xfrm>
            <a:custGeom>
              <a:avLst/>
              <a:gdLst>
                <a:gd name="T0" fmla="*/ 32 w 154"/>
                <a:gd name="T1" fmla="*/ 170 h 248"/>
                <a:gd name="T2" fmla="*/ 32 w 154"/>
                <a:gd name="T3" fmla="*/ 248 h 248"/>
                <a:gd name="T4" fmla="*/ 0 w 154"/>
                <a:gd name="T5" fmla="*/ 248 h 248"/>
                <a:gd name="T6" fmla="*/ 0 w 154"/>
                <a:gd name="T7" fmla="*/ 4 h 248"/>
                <a:gd name="T8" fmla="*/ 32 w 154"/>
                <a:gd name="T9" fmla="*/ 4 h 248"/>
                <a:gd name="T10" fmla="*/ 32 w 154"/>
                <a:gd name="T11" fmla="*/ 18 h 248"/>
                <a:gd name="T12" fmla="*/ 74 w 154"/>
                <a:gd name="T13" fmla="*/ 0 h 248"/>
                <a:gd name="T14" fmla="*/ 133 w 154"/>
                <a:gd name="T15" fmla="*/ 24 h 248"/>
                <a:gd name="T16" fmla="*/ 154 w 154"/>
                <a:gd name="T17" fmla="*/ 92 h 248"/>
                <a:gd name="T18" fmla="*/ 133 w 154"/>
                <a:gd name="T19" fmla="*/ 157 h 248"/>
                <a:gd name="T20" fmla="*/ 72 w 154"/>
                <a:gd name="T21" fmla="*/ 183 h 248"/>
                <a:gd name="T22" fmla="*/ 48 w 154"/>
                <a:gd name="T23" fmla="*/ 179 h 248"/>
                <a:gd name="T24" fmla="*/ 32 w 154"/>
                <a:gd name="T25" fmla="*/ 170 h 248"/>
                <a:gd name="T26" fmla="*/ 32 w 154"/>
                <a:gd name="T27" fmla="*/ 42 h 248"/>
                <a:gd name="T28" fmla="*/ 32 w 154"/>
                <a:gd name="T29" fmla="*/ 144 h 248"/>
                <a:gd name="T30" fmla="*/ 44 w 154"/>
                <a:gd name="T31" fmla="*/ 152 h 248"/>
                <a:gd name="T32" fmla="*/ 63 w 154"/>
                <a:gd name="T33" fmla="*/ 156 h 248"/>
                <a:gd name="T34" fmla="*/ 121 w 154"/>
                <a:gd name="T35" fmla="*/ 91 h 248"/>
                <a:gd name="T36" fmla="*/ 107 w 154"/>
                <a:gd name="T37" fmla="*/ 42 h 248"/>
                <a:gd name="T38" fmla="*/ 63 w 154"/>
                <a:gd name="T39" fmla="*/ 27 h 248"/>
                <a:gd name="T40" fmla="*/ 47 w 154"/>
                <a:gd name="T41" fmla="*/ 31 h 248"/>
                <a:gd name="T42" fmla="*/ 32 w 154"/>
                <a:gd name="T43" fmla="*/ 42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4" h="248">
                  <a:moveTo>
                    <a:pt x="32" y="170"/>
                  </a:moveTo>
                  <a:lnTo>
                    <a:pt x="32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2" y="4"/>
                  </a:lnTo>
                  <a:lnTo>
                    <a:pt x="32" y="18"/>
                  </a:lnTo>
                  <a:cubicBezTo>
                    <a:pt x="43" y="6"/>
                    <a:pt x="58" y="0"/>
                    <a:pt x="74" y="0"/>
                  </a:cubicBezTo>
                  <a:cubicBezTo>
                    <a:pt x="99" y="0"/>
                    <a:pt x="119" y="8"/>
                    <a:pt x="133" y="24"/>
                  </a:cubicBezTo>
                  <a:cubicBezTo>
                    <a:pt x="147" y="39"/>
                    <a:pt x="154" y="62"/>
                    <a:pt x="154" y="92"/>
                  </a:cubicBezTo>
                  <a:cubicBezTo>
                    <a:pt x="154" y="119"/>
                    <a:pt x="147" y="140"/>
                    <a:pt x="133" y="157"/>
                  </a:cubicBezTo>
                  <a:cubicBezTo>
                    <a:pt x="119" y="174"/>
                    <a:pt x="98" y="183"/>
                    <a:pt x="72" y="183"/>
                  </a:cubicBezTo>
                  <a:cubicBezTo>
                    <a:pt x="64" y="183"/>
                    <a:pt x="56" y="181"/>
                    <a:pt x="48" y="179"/>
                  </a:cubicBezTo>
                  <a:cubicBezTo>
                    <a:pt x="39" y="176"/>
                    <a:pt x="34" y="173"/>
                    <a:pt x="32" y="170"/>
                  </a:cubicBezTo>
                  <a:close/>
                  <a:moveTo>
                    <a:pt x="32" y="42"/>
                  </a:moveTo>
                  <a:lnTo>
                    <a:pt x="32" y="144"/>
                  </a:lnTo>
                  <a:cubicBezTo>
                    <a:pt x="34" y="147"/>
                    <a:pt x="38" y="150"/>
                    <a:pt x="44" y="152"/>
                  </a:cubicBezTo>
                  <a:cubicBezTo>
                    <a:pt x="50" y="155"/>
                    <a:pt x="57" y="156"/>
                    <a:pt x="63" y="156"/>
                  </a:cubicBezTo>
                  <a:cubicBezTo>
                    <a:pt x="101" y="156"/>
                    <a:pt x="121" y="135"/>
                    <a:pt x="121" y="91"/>
                  </a:cubicBezTo>
                  <a:cubicBezTo>
                    <a:pt x="121" y="69"/>
                    <a:pt x="116" y="52"/>
                    <a:pt x="107" y="42"/>
                  </a:cubicBezTo>
                  <a:cubicBezTo>
                    <a:pt x="98" y="32"/>
                    <a:pt x="83" y="27"/>
                    <a:pt x="63" y="27"/>
                  </a:cubicBezTo>
                  <a:cubicBezTo>
                    <a:pt x="58" y="27"/>
                    <a:pt x="53" y="28"/>
                    <a:pt x="47" y="31"/>
                  </a:cubicBezTo>
                  <a:cubicBezTo>
                    <a:pt x="40" y="34"/>
                    <a:pt x="35" y="38"/>
                    <a:pt x="32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Freeform 77"/>
            <p:cNvSpPr>
              <a:spLocks/>
            </p:cNvSpPr>
            <p:nvPr/>
          </p:nvSpPr>
          <p:spPr bwMode="auto">
            <a:xfrm>
              <a:off x="5042" y="3212"/>
              <a:ext cx="27" cy="43"/>
            </a:xfrm>
            <a:custGeom>
              <a:avLst/>
              <a:gdLst>
                <a:gd name="T0" fmla="*/ 0 w 115"/>
                <a:gd name="T1" fmla="*/ 169 h 183"/>
                <a:gd name="T2" fmla="*/ 11 w 115"/>
                <a:gd name="T3" fmla="*/ 139 h 183"/>
                <a:gd name="T4" fmla="*/ 53 w 115"/>
                <a:gd name="T5" fmla="*/ 156 h 183"/>
                <a:gd name="T6" fmla="*/ 82 w 115"/>
                <a:gd name="T7" fmla="*/ 132 h 183"/>
                <a:gd name="T8" fmla="*/ 54 w 115"/>
                <a:gd name="T9" fmla="*/ 102 h 183"/>
                <a:gd name="T10" fmla="*/ 25 w 115"/>
                <a:gd name="T11" fmla="*/ 87 h 183"/>
                <a:gd name="T12" fmla="*/ 12 w 115"/>
                <a:gd name="T13" fmla="*/ 76 h 183"/>
                <a:gd name="T14" fmla="*/ 4 w 115"/>
                <a:gd name="T15" fmla="*/ 62 h 183"/>
                <a:gd name="T16" fmla="*/ 1 w 115"/>
                <a:gd name="T17" fmla="*/ 46 h 183"/>
                <a:gd name="T18" fmla="*/ 17 w 115"/>
                <a:gd name="T19" fmla="*/ 12 h 183"/>
                <a:gd name="T20" fmla="*/ 58 w 115"/>
                <a:gd name="T21" fmla="*/ 0 h 183"/>
                <a:gd name="T22" fmla="*/ 106 w 115"/>
                <a:gd name="T23" fmla="*/ 12 h 183"/>
                <a:gd name="T24" fmla="*/ 98 w 115"/>
                <a:gd name="T25" fmla="*/ 41 h 183"/>
                <a:gd name="T26" fmla="*/ 60 w 115"/>
                <a:gd name="T27" fmla="*/ 27 h 183"/>
                <a:gd name="T28" fmla="*/ 41 w 115"/>
                <a:gd name="T29" fmla="*/ 32 h 183"/>
                <a:gd name="T30" fmla="*/ 34 w 115"/>
                <a:gd name="T31" fmla="*/ 45 h 183"/>
                <a:gd name="T32" fmla="*/ 53 w 115"/>
                <a:gd name="T33" fmla="*/ 71 h 183"/>
                <a:gd name="T34" fmla="*/ 75 w 115"/>
                <a:gd name="T35" fmla="*/ 81 h 183"/>
                <a:gd name="T36" fmla="*/ 105 w 115"/>
                <a:gd name="T37" fmla="*/ 102 h 183"/>
                <a:gd name="T38" fmla="*/ 115 w 115"/>
                <a:gd name="T39" fmla="*/ 132 h 183"/>
                <a:gd name="T40" fmla="*/ 98 w 115"/>
                <a:gd name="T41" fmla="*/ 169 h 183"/>
                <a:gd name="T42" fmla="*/ 52 w 115"/>
                <a:gd name="T43" fmla="*/ 183 h 183"/>
                <a:gd name="T44" fmla="*/ 0 w 115"/>
                <a:gd name="T45" fmla="*/ 16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5" h="183">
                  <a:moveTo>
                    <a:pt x="0" y="169"/>
                  </a:moveTo>
                  <a:lnTo>
                    <a:pt x="11" y="139"/>
                  </a:lnTo>
                  <a:cubicBezTo>
                    <a:pt x="28" y="151"/>
                    <a:pt x="42" y="156"/>
                    <a:pt x="53" y="156"/>
                  </a:cubicBezTo>
                  <a:cubicBezTo>
                    <a:pt x="72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8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6" y="21"/>
                    <a:pt x="17" y="12"/>
                  </a:cubicBezTo>
                  <a:cubicBezTo>
                    <a:pt x="27" y="4"/>
                    <a:pt x="41" y="0"/>
                    <a:pt x="58" y="0"/>
                  </a:cubicBezTo>
                  <a:cubicBezTo>
                    <a:pt x="71" y="0"/>
                    <a:pt x="87" y="4"/>
                    <a:pt x="106" y="12"/>
                  </a:cubicBezTo>
                  <a:lnTo>
                    <a:pt x="98" y="41"/>
                  </a:lnTo>
                  <a:cubicBezTo>
                    <a:pt x="85" y="31"/>
                    <a:pt x="73" y="27"/>
                    <a:pt x="60" y="27"/>
                  </a:cubicBezTo>
                  <a:cubicBezTo>
                    <a:pt x="53" y="27"/>
                    <a:pt x="47" y="28"/>
                    <a:pt x="41" y="32"/>
                  </a:cubicBezTo>
                  <a:cubicBezTo>
                    <a:pt x="36" y="35"/>
                    <a:pt x="34" y="40"/>
                    <a:pt x="34" y="45"/>
                  </a:cubicBezTo>
                  <a:cubicBezTo>
                    <a:pt x="34" y="56"/>
                    <a:pt x="40" y="65"/>
                    <a:pt x="53" y="71"/>
                  </a:cubicBezTo>
                  <a:lnTo>
                    <a:pt x="75" y="81"/>
                  </a:lnTo>
                  <a:cubicBezTo>
                    <a:pt x="89" y="87"/>
                    <a:pt x="99" y="94"/>
                    <a:pt x="105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09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6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Freeform 78"/>
            <p:cNvSpPr>
              <a:spLocks/>
            </p:cNvSpPr>
            <p:nvPr/>
          </p:nvSpPr>
          <p:spPr bwMode="auto">
            <a:xfrm>
              <a:off x="5075" y="3196"/>
              <a:ext cx="34" cy="58"/>
            </a:xfrm>
            <a:custGeom>
              <a:avLst/>
              <a:gdLst>
                <a:gd name="T0" fmla="*/ 114 w 147"/>
                <a:gd name="T1" fmla="*/ 248 h 248"/>
                <a:gd name="T2" fmla="*/ 58 w 147"/>
                <a:gd name="T3" fmla="*/ 160 h 248"/>
                <a:gd name="T4" fmla="*/ 31 w 147"/>
                <a:gd name="T5" fmla="*/ 189 h 248"/>
                <a:gd name="T6" fmla="*/ 31 w 147"/>
                <a:gd name="T7" fmla="*/ 248 h 248"/>
                <a:gd name="T8" fmla="*/ 0 w 147"/>
                <a:gd name="T9" fmla="*/ 248 h 248"/>
                <a:gd name="T10" fmla="*/ 0 w 147"/>
                <a:gd name="T11" fmla="*/ 0 h 248"/>
                <a:gd name="T12" fmla="*/ 31 w 147"/>
                <a:gd name="T13" fmla="*/ 0 h 248"/>
                <a:gd name="T14" fmla="*/ 31 w 147"/>
                <a:gd name="T15" fmla="*/ 154 h 248"/>
                <a:gd name="T16" fmla="*/ 99 w 147"/>
                <a:gd name="T17" fmla="*/ 73 h 248"/>
                <a:gd name="T18" fmla="*/ 135 w 147"/>
                <a:gd name="T19" fmla="*/ 73 h 248"/>
                <a:gd name="T20" fmla="*/ 79 w 147"/>
                <a:gd name="T21" fmla="*/ 139 h 248"/>
                <a:gd name="T22" fmla="*/ 147 w 147"/>
                <a:gd name="T23" fmla="*/ 248 h 248"/>
                <a:gd name="T24" fmla="*/ 114 w 147"/>
                <a:gd name="T25" fmla="*/ 24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248">
                  <a:moveTo>
                    <a:pt x="114" y="248"/>
                  </a:moveTo>
                  <a:lnTo>
                    <a:pt x="58" y="160"/>
                  </a:lnTo>
                  <a:lnTo>
                    <a:pt x="31" y="189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4"/>
                  </a:lnTo>
                  <a:lnTo>
                    <a:pt x="99" y="73"/>
                  </a:lnTo>
                  <a:lnTo>
                    <a:pt x="135" y="73"/>
                  </a:lnTo>
                  <a:lnTo>
                    <a:pt x="79" y="139"/>
                  </a:lnTo>
                  <a:lnTo>
                    <a:pt x="147" y="248"/>
                  </a:lnTo>
                  <a:lnTo>
                    <a:pt x="114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Freeform 79"/>
            <p:cNvSpPr>
              <a:spLocks noEditPoints="1"/>
            </p:cNvSpPr>
            <p:nvPr/>
          </p:nvSpPr>
          <p:spPr bwMode="auto">
            <a:xfrm>
              <a:off x="5110" y="3192"/>
              <a:ext cx="37" cy="63"/>
            </a:xfrm>
            <a:custGeom>
              <a:avLst/>
              <a:gdLst>
                <a:gd name="T0" fmla="*/ 159 w 162"/>
                <a:gd name="T1" fmla="*/ 181 h 269"/>
                <a:gd name="T2" fmla="*/ 33 w 162"/>
                <a:gd name="T3" fmla="*/ 181 h 269"/>
                <a:gd name="T4" fmla="*/ 49 w 162"/>
                <a:gd name="T5" fmla="*/ 228 h 269"/>
                <a:gd name="T6" fmla="*/ 88 w 162"/>
                <a:gd name="T7" fmla="*/ 242 h 269"/>
                <a:gd name="T8" fmla="*/ 133 w 162"/>
                <a:gd name="T9" fmla="*/ 227 h 269"/>
                <a:gd name="T10" fmla="*/ 146 w 162"/>
                <a:gd name="T11" fmla="*/ 249 h 269"/>
                <a:gd name="T12" fmla="*/ 124 w 162"/>
                <a:gd name="T13" fmla="*/ 262 h 269"/>
                <a:gd name="T14" fmla="*/ 82 w 162"/>
                <a:gd name="T15" fmla="*/ 269 h 269"/>
                <a:gd name="T16" fmla="*/ 25 w 162"/>
                <a:gd name="T17" fmla="*/ 246 h 269"/>
                <a:gd name="T18" fmla="*/ 0 w 162"/>
                <a:gd name="T19" fmla="*/ 180 h 269"/>
                <a:gd name="T20" fmla="*/ 26 w 162"/>
                <a:gd name="T21" fmla="*/ 110 h 269"/>
                <a:gd name="T22" fmla="*/ 82 w 162"/>
                <a:gd name="T23" fmla="*/ 86 h 269"/>
                <a:gd name="T24" fmla="*/ 141 w 162"/>
                <a:gd name="T25" fmla="*/ 108 h 269"/>
                <a:gd name="T26" fmla="*/ 162 w 162"/>
                <a:gd name="T27" fmla="*/ 161 h 269"/>
                <a:gd name="T28" fmla="*/ 159 w 162"/>
                <a:gd name="T29" fmla="*/ 181 h 269"/>
                <a:gd name="T30" fmla="*/ 84 w 162"/>
                <a:gd name="T31" fmla="*/ 113 h 269"/>
                <a:gd name="T32" fmla="*/ 49 w 162"/>
                <a:gd name="T33" fmla="*/ 126 h 269"/>
                <a:gd name="T34" fmla="*/ 33 w 162"/>
                <a:gd name="T35" fmla="*/ 158 h 269"/>
                <a:gd name="T36" fmla="*/ 131 w 162"/>
                <a:gd name="T37" fmla="*/ 158 h 269"/>
                <a:gd name="T38" fmla="*/ 119 w 162"/>
                <a:gd name="T39" fmla="*/ 126 h 269"/>
                <a:gd name="T40" fmla="*/ 84 w 162"/>
                <a:gd name="T41" fmla="*/ 113 h 269"/>
                <a:gd name="T42" fmla="*/ 124 w 162"/>
                <a:gd name="T43" fmla="*/ 0 h 269"/>
                <a:gd name="T44" fmla="*/ 87 w 162"/>
                <a:gd name="T45" fmla="*/ 54 h 269"/>
                <a:gd name="T46" fmla="*/ 64 w 162"/>
                <a:gd name="T47" fmla="*/ 54 h 269"/>
                <a:gd name="T48" fmla="*/ 92 w 162"/>
                <a:gd name="T49" fmla="*/ 0 h 269"/>
                <a:gd name="T50" fmla="*/ 124 w 162"/>
                <a:gd name="T51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2" h="269">
                  <a:moveTo>
                    <a:pt x="159" y="181"/>
                  </a:moveTo>
                  <a:lnTo>
                    <a:pt x="33" y="181"/>
                  </a:lnTo>
                  <a:cubicBezTo>
                    <a:pt x="33" y="201"/>
                    <a:pt x="38" y="217"/>
                    <a:pt x="49" y="228"/>
                  </a:cubicBezTo>
                  <a:cubicBezTo>
                    <a:pt x="59" y="238"/>
                    <a:pt x="72" y="242"/>
                    <a:pt x="88" y="242"/>
                  </a:cubicBezTo>
                  <a:cubicBezTo>
                    <a:pt x="106" y="242"/>
                    <a:pt x="121" y="237"/>
                    <a:pt x="133" y="227"/>
                  </a:cubicBezTo>
                  <a:lnTo>
                    <a:pt x="146" y="249"/>
                  </a:lnTo>
                  <a:cubicBezTo>
                    <a:pt x="141" y="254"/>
                    <a:pt x="133" y="258"/>
                    <a:pt x="124" y="262"/>
                  </a:cubicBezTo>
                  <a:cubicBezTo>
                    <a:pt x="111" y="266"/>
                    <a:pt x="97" y="269"/>
                    <a:pt x="82" y="269"/>
                  </a:cubicBezTo>
                  <a:cubicBezTo>
                    <a:pt x="60" y="269"/>
                    <a:pt x="41" y="261"/>
                    <a:pt x="25" y="246"/>
                  </a:cubicBezTo>
                  <a:cubicBezTo>
                    <a:pt x="8" y="230"/>
                    <a:pt x="0" y="207"/>
                    <a:pt x="0" y="180"/>
                  </a:cubicBezTo>
                  <a:cubicBezTo>
                    <a:pt x="0" y="151"/>
                    <a:pt x="9" y="127"/>
                    <a:pt x="26" y="110"/>
                  </a:cubicBezTo>
                  <a:cubicBezTo>
                    <a:pt x="42" y="94"/>
                    <a:pt x="61" y="86"/>
                    <a:pt x="82" y="86"/>
                  </a:cubicBezTo>
                  <a:cubicBezTo>
                    <a:pt x="107" y="86"/>
                    <a:pt x="127" y="93"/>
                    <a:pt x="141" y="108"/>
                  </a:cubicBezTo>
                  <a:cubicBezTo>
                    <a:pt x="155" y="121"/>
                    <a:pt x="162" y="139"/>
                    <a:pt x="162" y="161"/>
                  </a:cubicBezTo>
                  <a:cubicBezTo>
                    <a:pt x="162" y="168"/>
                    <a:pt x="161" y="175"/>
                    <a:pt x="159" y="181"/>
                  </a:cubicBezTo>
                  <a:close/>
                  <a:moveTo>
                    <a:pt x="84" y="113"/>
                  </a:moveTo>
                  <a:cubicBezTo>
                    <a:pt x="70" y="113"/>
                    <a:pt x="58" y="117"/>
                    <a:pt x="49" y="126"/>
                  </a:cubicBezTo>
                  <a:cubicBezTo>
                    <a:pt x="40" y="135"/>
                    <a:pt x="35" y="145"/>
                    <a:pt x="33" y="158"/>
                  </a:cubicBezTo>
                  <a:lnTo>
                    <a:pt x="131" y="158"/>
                  </a:lnTo>
                  <a:cubicBezTo>
                    <a:pt x="131" y="145"/>
                    <a:pt x="127" y="135"/>
                    <a:pt x="119" y="126"/>
                  </a:cubicBezTo>
                  <a:cubicBezTo>
                    <a:pt x="110" y="117"/>
                    <a:pt x="99" y="113"/>
                    <a:pt x="84" y="113"/>
                  </a:cubicBezTo>
                  <a:close/>
                  <a:moveTo>
                    <a:pt x="124" y="0"/>
                  </a:moveTo>
                  <a:lnTo>
                    <a:pt x="87" y="54"/>
                  </a:lnTo>
                  <a:lnTo>
                    <a:pt x="64" y="54"/>
                  </a:lnTo>
                  <a:lnTo>
                    <a:pt x="92" y="0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Freeform 80"/>
            <p:cNvSpPr>
              <a:spLocks/>
            </p:cNvSpPr>
            <p:nvPr/>
          </p:nvSpPr>
          <p:spPr bwMode="auto">
            <a:xfrm>
              <a:off x="5174" y="3212"/>
              <a:ext cx="26" cy="43"/>
            </a:xfrm>
            <a:custGeom>
              <a:avLst/>
              <a:gdLst>
                <a:gd name="T0" fmla="*/ 0 w 115"/>
                <a:gd name="T1" fmla="*/ 169 h 183"/>
                <a:gd name="T2" fmla="*/ 11 w 115"/>
                <a:gd name="T3" fmla="*/ 139 h 183"/>
                <a:gd name="T4" fmla="*/ 53 w 115"/>
                <a:gd name="T5" fmla="*/ 156 h 183"/>
                <a:gd name="T6" fmla="*/ 82 w 115"/>
                <a:gd name="T7" fmla="*/ 132 h 183"/>
                <a:gd name="T8" fmla="*/ 54 w 115"/>
                <a:gd name="T9" fmla="*/ 102 h 183"/>
                <a:gd name="T10" fmla="*/ 25 w 115"/>
                <a:gd name="T11" fmla="*/ 87 h 183"/>
                <a:gd name="T12" fmla="*/ 12 w 115"/>
                <a:gd name="T13" fmla="*/ 76 h 183"/>
                <a:gd name="T14" fmla="*/ 4 w 115"/>
                <a:gd name="T15" fmla="*/ 62 h 183"/>
                <a:gd name="T16" fmla="*/ 1 w 115"/>
                <a:gd name="T17" fmla="*/ 46 h 183"/>
                <a:gd name="T18" fmla="*/ 17 w 115"/>
                <a:gd name="T19" fmla="*/ 12 h 183"/>
                <a:gd name="T20" fmla="*/ 58 w 115"/>
                <a:gd name="T21" fmla="*/ 0 h 183"/>
                <a:gd name="T22" fmla="*/ 107 w 115"/>
                <a:gd name="T23" fmla="*/ 12 h 183"/>
                <a:gd name="T24" fmla="*/ 98 w 115"/>
                <a:gd name="T25" fmla="*/ 41 h 183"/>
                <a:gd name="T26" fmla="*/ 60 w 115"/>
                <a:gd name="T27" fmla="*/ 27 h 183"/>
                <a:gd name="T28" fmla="*/ 42 w 115"/>
                <a:gd name="T29" fmla="*/ 32 h 183"/>
                <a:gd name="T30" fmla="*/ 34 w 115"/>
                <a:gd name="T31" fmla="*/ 45 h 183"/>
                <a:gd name="T32" fmla="*/ 53 w 115"/>
                <a:gd name="T33" fmla="*/ 71 h 183"/>
                <a:gd name="T34" fmla="*/ 76 w 115"/>
                <a:gd name="T35" fmla="*/ 81 h 183"/>
                <a:gd name="T36" fmla="*/ 105 w 115"/>
                <a:gd name="T37" fmla="*/ 102 h 183"/>
                <a:gd name="T38" fmla="*/ 115 w 115"/>
                <a:gd name="T39" fmla="*/ 132 h 183"/>
                <a:gd name="T40" fmla="*/ 98 w 115"/>
                <a:gd name="T41" fmla="*/ 169 h 183"/>
                <a:gd name="T42" fmla="*/ 52 w 115"/>
                <a:gd name="T43" fmla="*/ 183 h 183"/>
                <a:gd name="T44" fmla="*/ 0 w 115"/>
                <a:gd name="T45" fmla="*/ 16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5" h="183">
                  <a:moveTo>
                    <a:pt x="0" y="169"/>
                  </a:moveTo>
                  <a:lnTo>
                    <a:pt x="11" y="139"/>
                  </a:lnTo>
                  <a:cubicBezTo>
                    <a:pt x="28" y="151"/>
                    <a:pt x="42" y="156"/>
                    <a:pt x="53" y="156"/>
                  </a:cubicBezTo>
                  <a:cubicBezTo>
                    <a:pt x="72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8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6" y="21"/>
                    <a:pt x="17" y="12"/>
                  </a:cubicBezTo>
                  <a:cubicBezTo>
                    <a:pt x="27" y="4"/>
                    <a:pt x="41" y="0"/>
                    <a:pt x="58" y="0"/>
                  </a:cubicBezTo>
                  <a:cubicBezTo>
                    <a:pt x="71" y="0"/>
                    <a:pt x="87" y="4"/>
                    <a:pt x="107" y="12"/>
                  </a:cubicBezTo>
                  <a:lnTo>
                    <a:pt x="98" y="41"/>
                  </a:lnTo>
                  <a:cubicBezTo>
                    <a:pt x="85" y="31"/>
                    <a:pt x="73" y="27"/>
                    <a:pt x="60" y="27"/>
                  </a:cubicBezTo>
                  <a:cubicBezTo>
                    <a:pt x="53" y="27"/>
                    <a:pt x="47" y="28"/>
                    <a:pt x="42" y="32"/>
                  </a:cubicBezTo>
                  <a:cubicBezTo>
                    <a:pt x="37" y="35"/>
                    <a:pt x="34" y="40"/>
                    <a:pt x="34" y="45"/>
                  </a:cubicBezTo>
                  <a:cubicBezTo>
                    <a:pt x="34" y="56"/>
                    <a:pt x="40" y="65"/>
                    <a:pt x="53" y="71"/>
                  </a:cubicBezTo>
                  <a:lnTo>
                    <a:pt x="76" y="81"/>
                  </a:lnTo>
                  <a:cubicBezTo>
                    <a:pt x="89" y="87"/>
                    <a:pt x="99" y="94"/>
                    <a:pt x="105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09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6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Freeform 81"/>
            <p:cNvSpPr>
              <a:spLocks/>
            </p:cNvSpPr>
            <p:nvPr/>
          </p:nvSpPr>
          <p:spPr bwMode="auto">
            <a:xfrm>
              <a:off x="5204" y="3202"/>
              <a:ext cx="26" cy="53"/>
            </a:xfrm>
            <a:custGeom>
              <a:avLst/>
              <a:gdLst>
                <a:gd name="T0" fmla="*/ 20 w 112"/>
                <a:gd name="T1" fmla="*/ 73 h 228"/>
                <a:gd name="T2" fmla="*/ 0 w 112"/>
                <a:gd name="T3" fmla="*/ 73 h 228"/>
                <a:gd name="T4" fmla="*/ 0 w 112"/>
                <a:gd name="T5" fmla="*/ 49 h 228"/>
                <a:gd name="T6" fmla="*/ 20 w 112"/>
                <a:gd name="T7" fmla="*/ 49 h 228"/>
                <a:gd name="T8" fmla="*/ 20 w 112"/>
                <a:gd name="T9" fmla="*/ 12 h 228"/>
                <a:gd name="T10" fmla="*/ 52 w 112"/>
                <a:gd name="T11" fmla="*/ 0 h 228"/>
                <a:gd name="T12" fmla="*/ 52 w 112"/>
                <a:gd name="T13" fmla="*/ 49 h 228"/>
                <a:gd name="T14" fmla="*/ 100 w 112"/>
                <a:gd name="T15" fmla="*/ 49 h 228"/>
                <a:gd name="T16" fmla="*/ 100 w 112"/>
                <a:gd name="T17" fmla="*/ 73 h 228"/>
                <a:gd name="T18" fmla="*/ 52 w 112"/>
                <a:gd name="T19" fmla="*/ 73 h 228"/>
                <a:gd name="T20" fmla="*/ 52 w 112"/>
                <a:gd name="T21" fmla="*/ 161 h 228"/>
                <a:gd name="T22" fmla="*/ 59 w 112"/>
                <a:gd name="T23" fmla="*/ 192 h 228"/>
                <a:gd name="T24" fmla="*/ 83 w 112"/>
                <a:gd name="T25" fmla="*/ 201 h 228"/>
                <a:gd name="T26" fmla="*/ 108 w 112"/>
                <a:gd name="T27" fmla="*/ 195 h 228"/>
                <a:gd name="T28" fmla="*/ 112 w 112"/>
                <a:gd name="T29" fmla="*/ 223 h 228"/>
                <a:gd name="T30" fmla="*/ 70 w 112"/>
                <a:gd name="T31" fmla="*/ 228 h 228"/>
                <a:gd name="T32" fmla="*/ 35 w 112"/>
                <a:gd name="T33" fmla="*/ 212 h 228"/>
                <a:gd name="T34" fmla="*/ 20 w 112"/>
                <a:gd name="T35" fmla="*/ 173 h 228"/>
                <a:gd name="T36" fmla="*/ 20 w 112"/>
                <a:gd name="T37" fmla="*/ 7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2" h="228">
                  <a:moveTo>
                    <a:pt x="20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0" y="49"/>
                  </a:lnTo>
                  <a:lnTo>
                    <a:pt x="20" y="12"/>
                  </a:lnTo>
                  <a:lnTo>
                    <a:pt x="52" y="0"/>
                  </a:lnTo>
                  <a:lnTo>
                    <a:pt x="52" y="49"/>
                  </a:lnTo>
                  <a:lnTo>
                    <a:pt x="100" y="49"/>
                  </a:lnTo>
                  <a:lnTo>
                    <a:pt x="100" y="73"/>
                  </a:lnTo>
                  <a:lnTo>
                    <a:pt x="52" y="73"/>
                  </a:lnTo>
                  <a:lnTo>
                    <a:pt x="52" y="161"/>
                  </a:lnTo>
                  <a:cubicBezTo>
                    <a:pt x="52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99" y="199"/>
                    <a:pt x="108" y="195"/>
                  </a:cubicBezTo>
                  <a:lnTo>
                    <a:pt x="112" y="223"/>
                  </a:lnTo>
                  <a:cubicBezTo>
                    <a:pt x="100" y="226"/>
                    <a:pt x="85" y="228"/>
                    <a:pt x="70" y="228"/>
                  </a:cubicBezTo>
                  <a:cubicBezTo>
                    <a:pt x="56" y="228"/>
                    <a:pt x="44" y="223"/>
                    <a:pt x="35" y="212"/>
                  </a:cubicBezTo>
                  <a:cubicBezTo>
                    <a:pt x="25" y="202"/>
                    <a:pt x="20" y="189"/>
                    <a:pt x="20" y="173"/>
                  </a:cubicBezTo>
                  <a:lnTo>
                    <a:pt x="20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Freeform 82"/>
            <p:cNvSpPr>
              <a:spLocks/>
            </p:cNvSpPr>
            <p:nvPr/>
          </p:nvSpPr>
          <p:spPr bwMode="auto">
            <a:xfrm>
              <a:off x="5236" y="3212"/>
              <a:ext cx="25" cy="42"/>
            </a:xfrm>
            <a:custGeom>
              <a:avLst/>
              <a:gdLst>
                <a:gd name="T0" fmla="*/ 93 w 106"/>
                <a:gd name="T1" fmla="*/ 34 h 179"/>
                <a:gd name="T2" fmla="*/ 72 w 106"/>
                <a:gd name="T3" fmla="*/ 27 h 179"/>
                <a:gd name="T4" fmla="*/ 43 w 106"/>
                <a:gd name="T5" fmla="*/ 42 h 179"/>
                <a:gd name="T6" fmla="*/ 31 w 106"/>
                <a:gd name="T7" fmla="*/ 79 h 179"/>
                <a:gd name="T8" fmla="*/ 31 w 106"/>
                <a:gd name="T9" fmla="*/ 179 h 179"/>
                <a:gd name="T10" fmla="*/ 0 w 106"/>
                <a:gd name="T11" fmla="*/ 179 h 179"/>
                <a:gd name="T12" fmla="*/ 0 w 106"/>
                <a:gd name="T13" fmla="*/ 4 h 179"/>
                <a:gd name="T14" fmla="*/ 31 w 106"/>
                <a:gd name="T15" fmla="*/ 4 h 179"/>
                <a:gd name="T16" fmla="*/ 31 w 106"/>
                <a:gd name="T17" fmla="*/ 32 h 179"/>
                <a:gd name="T18" fmla="*/ 81 w 106"/>
                <a:gd name="T19" fmla="*/ 0 h 179"/>
                <a:gd name="T20" fmla="*/ 106 w 106"/>
                <a:gd name="T21" fmla="*/ 3 h 179"/>
                <a:gd name="T22" fmla="*/ 93 w 106"/>
                <a:gd name="T23" fmla="*/ 3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79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1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Freeform 83"/>
            <p:cNvSpPr>
              <a:spLocks/>
            </p:cNvSpPr>
            <p:nvPr/>
          </p:nvSpPr>
          <p:spPr bwMode="auto">
            <a:xfrm>
              <a:off x="5264" y="3213"/>
              <a:ext cx="33" cy="42"/>
            </a:xfrm>
            <a:custGeom>
              <a:avLst/>
              <a:gdLst>
                <a:gd name="T0" fmla="*/ 31 w 143"/>
                <a:gd name="T1" fmla="*/ 0 h 179"/>
                <a:gd name="T2" fmla="*/ 31 w 143"/>
                <a:gd name="T3" fmla="*/ 112 h 179"/>
                <a:gd name="T4" fmla="*/ 66 w 143"/>
                <a:gd name="T5" fmla="*/ 152 h 179"/>
                <a:gd name="T6" fmla="*/ 94 w 143"/>
                <a:gd name="T7" fmla="*/ 144 h 179"/>
                <a:gd name="T8" fmla="*/ 111 w 143"/>
                <a:gd name="T9" fmla="*/ 123 h 179"/>
                <a:gd name="T10" fmla="*/ 111 w 143"/>
                <a:gd name="T11" fmla="*/ 0 h 179"/>
                <a:gd name="T12" fmla="*/ 143 w 143"/>
                <a:gd name="T13" fmla="*/ 0 h 179"/>
                <a:gd name="T14" fmla="*/ 143 w 143"/>
                <a:gd name="T15" fmla="*/ 175 h 179"/>
                <a:gd name="T16" fmla="*/ 111 w 143"/>
                <a:gd name="T17" fmla="*/ 175 h 179"/>
                <a:gd name="T18" fmla="*/ 111 w 143"/>
                <a:gd name="T19" fmla="*/ 151 h 179"/>
                <a:gd name="T20" fmla="*/ 90 w 143"/>
                <a:gd name="T21" fmla="*/ 170 h 179"/>
                <a:gd name="T22" fmla="*/ 59 w 143"/>
                <a:gd name="T23" fmla="*/ 179 h 179"/>
                <a:gd name="T24" fmla="*/ 15 w 143"/>
                <a:gd name="T25" fmla="*/ 162 h 179"/>
                <a:gd name="T26" fmla="*/ 0 w 143"/>
                <a:gd name="T27" fmla="*/ 115 h 179"/>
                <a:gd name="T28" fmla="*/ 0 w 143"/>
                <a:gd name="T29" fmla="*/ 0 h 179"/>
                <a:gd name="T30" fmla="*/ 31 w 143"/>
                <a:gd name="T3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3" h="179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2"/>
                    <a:pt x="66" y="152"/>
                  </a:cubicBezTo>
                  <a:cubicBezTo>
                    <a:pt x="76" y="152"/>
                    <a:pt x="86" y="149"/>
                    <a:pt x="94" y="144"/>
                  </a:cubicBezTo>
                  <a:cubicBezTo>
                    <a:pt x="103" y="138"/>
                    <a:pt x="109" y="131"/>
                    <a:pt x="111" y="123"/>
                  </a:cubicBezTo>
                  <a:lnTo>
                    <a:pt x="111" y="0"/>
                  </a:lnTo>
                  <a:lnTo>
                    <a:pt x="143" y="0"/>
                  </a:lnTo>
                  <a:lnTo>
                    <a:pt x="143" y="175"/>
                  </a:lnTo>
                  <a:lnTo>
                    <a:pt x="111" y="175"/>
                  </a:lnTo>
                  <a:lnTo>
                    <a:pt x="111" y="151"/>
                  </a:lnTo>
                  <a:cubicBezTo>
                    <a:pt x="108" y="158"/>
                    <a:pt x="101" y="164"/>
                    <a:pt x="90" y="170"/>
                  </a:cubicBezTo>
                  <a:cubicBezTo>
                    <a:pt x="80" y="176"/>
                    <a:pt x="69" y="179"/>
                    <a:pt x="59" y="179"/>
                  </a:cubicBezTo>
                  <a:cubicBezTo>
                    <a:pt x="40" y="179"/>
                    <a:pt x="25" y="173"/>
                    <a:pt x="15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Freeform 84"/>
            <p:cNvSpPr>
              <a:spLocks/>
            </p:cNvSpPr>
            <p:nvPr/>
          </p:nvSpPr>
          <p:spPr bwMode="auto">
            <a:xfrm>
              <a:off x="5305" y="3196"/>
              <a:ext cx="34" cy="58"/>
            </a:xfrm>
            <a:custGeom>
              <a:avLst/>
              <a:gdLst>
                <a:gd name="T0" fmla="*/ 113 w 147"/>
                <a:gd name="T1" fmla="*/ 248 h 248"/>
                <a:gd name="T2" fmla="*/ 58 w 147"/>
                <a:gd name="T3" fmla="*/ 160 h 248"/>
                <a:gd name="T4" fmla="*/ 31 w 147"/>
                <a:gd name="T5" fmla="*/ 189 h 248"/>
                <a:gd name="T6" fmla="*/ 31 w 147"/>
                <a:gd name="T7" fmla="*/ 248 h 248"/>
                <a:gd name="T8" fmla="*/ 0 w 147"/>
                <a:gd name="T9" fmla="*/ 248 h 248"/>
                <a:gd name="T10" fmla="*/ 0 w 147"/>
                <a:gd name="T11" fmla="*/ 0 h 248"/>
                <a:gd name="T12" fmla="*/ 31 w 147"/>
                <a:gd name="T13" fmla="*/ 0 h 248"/>
                <a:gd name="T14" fmla="*/ 31 w 147"/>
                <a:gd name="T15" fmla="*/ 154 h 248"/>
                <a:gd name="T16" fmla="*/ 98 w 147"/>
                <a:gd name="T17" fmla="*/ 73 h 248"/>
                <a:gd name="T18" fmla="*/ 135 w 147"/>
                <a:gd name="T19" fmla="*/ 73 h 248"/>
                <a:gd name="T20" fmla="*/ 78 w 147"/>
                <a:gd name="T21" fmla="*/ 139 h 248"/>
                <a:gd name="T22" fmla="*/ 147 w 147"/>
                <a:gd name="T23" fmla="*/ 248 h 248"/>
                <a:gd name="T24" fmla="*/ 113 w 147"/>
                <a:gd name="T25" fmla="*/ 24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248">
                  <a:moveTo>
                    <a:pt x="113" y="248"/>
                  </a:moveTo>
                  <a:lnTo>
                    <a:pt x="58" y="160"/>
                  </a:lnTo>
                  <a:lnTo>
                    <a:pt x="31" y="189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4"/>
                  </a:lnTo>
                  <a:lnTo>
                    <a:pt x="98" y="73"/>
                  </a:lnTo>
                  <a:lnTo>
                    <a:pt x="135" y="73"/>
                  </a:lnTo>
                  <a:lnTo>
                    <a:pt x="78" y="139"/>
                  </a:lnTo>
                  <a:lnTo>
                    <a:pt x="147" y="248"/>
                  </a:lnTo>
                  <a:lnTo>
                    <a:pt x="113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Freeform 85"/>
            <p:cNvSpPr>
              <a:spLocks/>
            </p:cNvSpPr>
            <p:nvPr/>
          </p:nvSpPr>
          <p:spPr bwMode="auto">
            <a:xfrm>
              <a:off x="5341" y="3202"/>
              <a:ext cx="25" cy="53"/>
            </a:xfrm>
            <a:custGeom>
              <a:avLst/>
              <a:gdLst>
                <a:gd name="T0" fmla="*/ 20 w 112"/>
                <a:gd name="T1" fmla="*/ 73 h 228"/>
                <a:gd name="T2" fmla="*/ 0 w 112"/>
                <a:gd name="T3" fmla="*/ 73 h 228"/>
                <a:gd name="T4" fmla="*/ 0 w 112"/>
                <a:gd name="T5" fmla="*/ 49 h 228"/>
                <a:gd name="T6" fmla="*/ 20 w 112"/>
                <a:gd name="T7" fmla="*/ 49 h 228"/>
                <a:gd name="T8" fmla="*/ 20 w 112"/>
                <a:gd name="T9" fmla="*/ 12 h 228"/>
                <a:gd name="T10" fmla="*/ 51 w 112"/>
                <a:gd name="T11" fmla="*/ 0 h 228"/>
                <a:gd name="T12" fmla="*/ 51 w 112"/>
                <a:gd name="T13" fmla="*/ 49 h 228"/>
                <a:gd name="T14" fmla="*/ 99 w 112"/>
                <a:gd name="T15" fmla="*/ 49 h 228"/>
                <a:gd name="T16" fmla="*/ 99 w 112"/>
                <a:gd name="T17" fmla="*/ 73 h 228"/>
                <a:gd name="T18" fmla="*/ 51 w 112"/>
                <a:gd name="T19" fmla="*/ 73 h 228"/>
                <a:gd name="T20" fmla="*/ 51 w 112"/>
                <a:gd name="T21" fmla="*/ 161 h 228"/>
                <a:gd name="T22" fmla="*/ 59 w 112"/>
                <a:gd name="T23" fmla="*/ 192 h 228"/>
                <a:gd name="T24" fmla="*/ 83 w 112"/>
                <a:gd name="T25" fmla="*/ 201 h 228"/>
                <a:gd name="T26" fmla="*/ 107 w 112"/>
                <a:gd name="T27" fmla="*/ 195 h 228"/>
                <a:gd name="T28" fmla="*/ 112 w 112"/>
                <a:gd name="T29" fmla="*/ 223 h 228"/>
                <a:gd name="T30" fmla="*/ 70 w 112"/>
                <a:gd name="T31" fmla="*/ 228 h 228"/>
                <a:gd name="T32" fmla="*/ 34 w 112"/>
                <a:gd name="T33" fmla="*/ 212 h 228"/>
                <a:gd name="T34" fmla="*/ 20 w 112"/>
                <a:gd name="T35" fmla="*/ 173 h 228"/>
                <a:gd name="T36" fmla="*/ 20 w 112"/>
                <a:gd name="T37" fmla="*/ 7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2" h="228">
                  <a:moveTo>
                    <a:pt x="20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0" y="49"/>
                  </a:lnTo>
                  <a:lnTo>
                    <a:pt x="20" y="12"/>
                  </a:lnTo>
                  <a:lnTo>
                    <a:pt x="51" y="0"/>
                  </a:lnTo>
                  <a:lnTo>
                    <a:pt x="51" y="49"/>
                  </a:lnTo>
                  <a:lnTo>
                    <a:pt x="99" y="49"/>
                  </a:lnTo>
                  <a:lnTo>
                    <a:pt x="99" y="73"/>
                  </a:lnTo>
                  <a:lnTo>
                    <a:pt x="51" y="73"/>
                  </a:lnTo>
                  <a:lnTo>
                    <a:pt x="51" y="161"/>
                  </a:lnTo>
                  <a:cubicBezTo>
                    <a:pt x="51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99" y="199"/>
                    <a:pt x="107" y="195"/>
                  </a:cubicBezTo>
                  <a:lnTo>
                    <a:pt x="112" y="223"/>
                  </a:lnTo>
                  <a:cubicBezTo>
                    <a:pt x="99" y="226"/>
                    <a:pt x="85" y="228"/>
                    <a:pt x="70" y="228"/>
                  </a:cubicBezTo>
                  <a:cubicBezTo>
                    <a:pt x="56" y="228"/>
                    <a:pt x="44" y="223"/>
                    <a:pt x="34" y="212"/>
                  </a:cubicBezTo>
                  <a:cubicBezTo>
                    <a:pt x="25" y="202"/>
                    <a:pt x="20" y="189"/>
                    <a:pt x="20" y="173"/>
                  </a:cubicBezTo>
                  <a:lnTo>
                    <a:pt x="20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Freeform 86"/>
            <p:cNvSpPr>
              <a:spLocks/>
            </p:cNvSpPr>
            <p:nvPr/>
          </p:nvSpPr>
          <p:spPr bwMode="auto">
            <a:xfrm>
              <a:off x="5372" y="3213"/>
              <a:ext cx="33" cy="42"/>
            </a:xfrm>
            <a:custGeom>
              <a:avLst/>
              <a:gdLst>
                <a:gd name="T0" fmla="*/ 31 w 143"/>
                <a:gd name="T1" fmla="*/ 0 h 179"/>
                <a:gd name="T2" fmla="*/ 31 w 143"/>
                <a:gd name="T3" fmla="*/ 112 h 179"/>
                <a:gd name="T4" fmla="*/ 67 w 143"/>
                <a:gd name="T5" fmla="*/ 152 h 179"/>
                <a:gd name="T6" fmla="*/ 95 w 143"/>
                <a:gd name="T7" fmla="*/ 144 h 179"/>
                <a:gd name="T8" fmla="*/ 112 w 143"/>
                <a:gd name="T9" fmla="*/ 123 h 179"/>
                <a:gd name="T10" fmla="*/ 112 w 143"/>
                <a:gd name="T11" fmla="*/ 0 h 179"/>
                <a:gd name="T12" fmla="*/ 143 w 143"/>
                <a:gd name="T13" fmla="*/ 0 h 179"/>
                <a:gd name="T14" fmla="*/ 143 w 143"/>
                <a:gd name="T15" fmla="*/ 175 h 179"/>
                <a:gd name="T16" fmla="*/ 112 w 143"/>
                <a:gd name="T17" fmla="*/ 175 h 179"/>
                <a:gd name="T18" fmla="*/ 112 w 143"/>
                <a:gd name="T19" fmla="*/ 151 h 179"/>
                <a:gd name="T20" fmla="*/ 91 w 143"/>
                <a:gd name="T21" fmla="*/ 170 h 179"/>
                <a:gd name="T22" fmla="*/ 60 w 143"/>
                <a:gd name="T23" fmla="*/ 179 h 179"/>
                <a:gd name="T24" fmla="*/ 15 w 143"/>
                <a:gd name="T25" fmla="*/ 162 h 179"/>
                <a:gd name="T26" fmla="*/ 0 w 143"/>
                <a:gd name="T27" fmla="*/ 115 h 179"/>
                <a:gd name="T28" fmla="*/ 0 w 143"/>
                <a:gd name="T29" fmla="*/ 0 h 179"/>
                <a:gd name="T30" fmla="*/ 31 w 143"/>
                <a:gd name="T3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3" h="179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2"/>
                    <a:pt x="67" y="152"/>
                  </a:cubicBezTo>
                  <a:cubicBezTo>
                    <a:pt x="77" y="152"/>
                    <a:pt x="86" y="149"/>
                    <a:pt x="95" y="144"/>
                  </a:cubicBezTo>
                  <a:cubicBezTo>
                    <a:pt x="103" y="138"/>
                    <a:pt x="109" y="131"/>
                    <a:pt x="112" y="123"/>
                  </a:cubicBezTo>
                  <a:lnTo>
                    <a:pt x="112" y="0"/>
                  </a:lnTo>
                  <a:lnTo>
                    <a:pt x="143" y="0"/>
                  </a:lnTo>
                  <a:lnTo>
                    <a:pt x="143" y="175"/>
                  </a:lnTo>
                  <a:lnTo>
                    <a:pt x="112" y="175"/>
                  </a:lnTo>
                  <a:lnTo>
                    <a:pt x="112" y="151"/>
                  </a:lnTo>
                  <a:cubicBezTo>
                    <a:pt x="108" y="158"/>
                    <a:pt x="101" y="164"/>
                    <a:pt x="91" y="170"/>
                  </a:cubicBezTo>
                  <a:cubicBezTo>
                    <a:pt x="80" y="176"/>
                    <a:pt x="70" y="179"/>
                    <a:pt x="60" y="179"/>
                  </a:cubicBezTo>
                  <a:cubicBezTo>
                    <a:pt x="40" y="179"/>
                    <a:pt x="26" y="173"/>
                    <a:pt x="15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Freeform 87"/>
            <p:cNvSpPr>
              <a:spLocks/>
            </p:cNvSpPr>
            <p:nvPr/>
          </p:nvSpPr>
          <p:spPr bwMode="auto">
            <a:xfrm>
              <a:off x="5413" y="3212"/>
              <a:ext cx="25" cy="42"/>
            </a:xfrm>
            <a:custGeom>
              <a:avLst/>
              <a:gdLst>
                <a:gd name="T0" fmla="*/ 94 w 107"/>
                <a:gd name="T1" fmla="*/ 34 h 179"/>
                <a:gd name="T2" fmla="*/ 73 w 107"/>
                <a:gd name="T3" fmla="*/ 27 h 179"/>
                <a:gd name="T4" fmla="*/ 44 w 107"/>
                <a:gd name="T5" fmla="*/ 42 h 179"/>
                <a:gd name="T6" fmla="*/ 32 w 107"/>
                <a:gd name="T7" fmla="*/ 79 h 179"/>
                <a:gd name="T8" fmla="*/ 32 w 107"/>
                <a:gd name="T9" fmla="*/ 179 h 179"/>
                <a:gd name="T10" fmla="*/ 0 w 107"/>
                <a:gd name="T11" fmla="*/ 179 h 179"/>
                <a:gd name="T12" fmla="*/ 0 w 107"/>
                <a:gd name="T13" fmla="*/ 4 h 179"/>
                <a:gd name="T14" fmla="*/ 32 w 107"/>
                <a:gd name="T15" fmla="*/ 4 h 179"/>
                <a:gd name="T16" fmla="*/ 32 w 107"/>
                <a:gd name="T17" fmla="*/ 32 h 179"/>
                <a:gd name="T18" fmla="*/ 82 w 107"/>
                <a:gd name="T19" fmla="*/ 0 h 179"/>
                <a:gd name="T20" fmla="*/ 107 w 107"/>
                <a:gd name="T21" fmla="*/ 3 h 179"/>
                <a:gd name="T22" fmla="*/ 94 w 107"/>
                <a:gd name="T23" fmla="*/ 3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79">
                  <a:moveTo>
                    <a:pt x="94" y="34"/>
                  </a:moveTo>
                  <a:cubicBezTo>
                    <a:pt x="87" y="29"/>
                    <a:pt x="80" y="27"/>
                    <a:pt x="73" y="27"/>
                  </a:cubicBezTo>
                  <a:cubicBezTo>
                    <a:pt x="62" y="27"/>
                    <a:pt x="52" y="32"/>
                    <a:pt x="44" y="42"/>
                  </a:cubicBezTo>
                  <a:cubicBezTo>
                    <a:pt x="36" y="52"/>
                    <a:pt x="32" y="64"/>
                    <a:pt x="32" y="79"/>
                  </a:cubicBezTo>
                  <a:lnTo>
                    <a:pt x="32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2" y="4"/>
                  </a:lnTo>
                  <a:lnTo>
                    <a:pt x="32" y="32"/>
                  </a:lnTo>
                  <a:cubicBezTo>
                    <a:pt x="43" y="11"/>
                    <a:pt x="60" y="0"/>
                    <a:pt x="82" y="0"/>
                  </a:cubicBezTo>
                  <a:cubicBezTo>
                    <a:pt x="88" y="0"/>
                    <a:pt x="96" y="1"/>
                    <a:pt x="107" y="3"/>
                  </a:cubicBezTo>
                  <a:lnTo>
                    <a:pt x="94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Freeform 88"/>
            <p:cNvSpPr>
              <a:spLocks noEditPoints="1"/>
            </p:cNvSpPr>
            <p:nvPr/>
          </p:nvSpPr>
          <p:spPr bwMode="auto">
            <a:xfrm>
              <a:off x="5440" y="3192"/>
              <a:ext cx="34" cy="63"/>
            </a:xfrm>
            <a:custGeom>
              <a:avLst/>
              <a:gdLst>
                <a:gd name="T0" fmla="*/ 109 w 151"/>
                <a:gd name="T1" fmla="*/ 245 h 269"/>
                <a:gd name="T2" fmla="*/ 51 w 151"/>
                <a:gd name="T3" fmla="*/ 269 h 269"/>
                <a:gd name="T4" fmla="*/ 15 w 151"/>
                <a:gd name="T5" fmla="*/ 254 h 269"/>
                <a:gd name="T6" fmla="*/ 0 w 151"/>
                <a:gd name="T7" fmla="*/ 216 h 269"/>
                <a:gd name="T8" fmla="*/ 24 w 151"/>
                <a:gd name="T9" fmla="*/ 171 h 269"/>
                <a:gd name="T10" fmla="*/ 83 w 151"/>
                <a:gd name="T11" fmla="*/ 153 h 269"/>
                <a:gd name="T12" fmla="*/ 106 w 151"/>
                <a:gd name="T13" fmla="*/ 157 h 269"/>
                <a:gd name="T14" fmla="*/ 68 w 151"/>
                <a:gd name="T15" fmla="*/ 114 h 269"/>
                <a:gd name="T16" fmla="*/ 23 w 151"/>
                <a:gd name="T17" fmla="*/ 130 h 269"/>
                <a:gd name="T18" fmla="*/ 9 w 151"/>
                <a:gd name="T19" fmla="*/ 104 h 269"/>
                <a:gd name="T20" fmla="*/ 34 w 151"/>
                <a:gd name="T21" fmla="*/ 91 h 269"/>
                <a:gd name="T22" fmla="*/ 64 w 151"/>
                <a:gd name="T23" fmla="*/ 86 h 269"/>
                <a:gd name="T24" fmla="*/ 120 w 151"/>
                <a:gd name="T25" fmla="*/ 104 h 269"/>
                <a:gd name="T26" fmla="*/ 137 w 151"/>
                <a:gd name="T27" fmla="*/ 159 h 269"/>
                <a:gd name="T28" fmla="*/ 137 w 151"/>
                <a:gd name="T29" fmla="*/ 222 h 269"/>
                <a:gd name="T30" fmla="*/ 151 w 151"/>
                <a:gd name="T31" fmla="*/ 253 h 269"/>
                <a:gd name="T32" fmla="*/ 151 w 151"/>
                <a:gd name="T33" fmla="*/ 269 h 269"/>
                <a:gd name="T34" fmla="*/ 122 w 151"/>
                <a:gd name="T35" fmla="*/ 263 h 269"/>
                <a:gd name="T36" fmla="*/ 109 w 151"/>
                <a:gd name="T37" fmla="*/ 245 h 269"/>
                <a:gd name="T38" fmla="*/ 106 w 151"/>
                <a:gd name="T39" fmla="*/ 179 h 269"/>
                <a:gd name="T40" fmla="*/ 85 w 151"/>
                <a:gd name="T41" fmla="*/ 176 h 269"/>
                <a:gd name="T42" fmla="*/ 46 w 151"/>
                <a:gd name="T43" fmla="*/ 188 h 269"/>
                <a:gd name="T44" fmla="*/ 31 w 151"/>
                <a:gd name="T45" fmla="*/ 217 h 269"/>
                <a:gd name="T46" fmla="*/ 64 w 151"/>
                <a:gd name="T47" fmla="*/ 244 h 269"/>
                <a:gd name="T48" fmla="*/ 106 w 151"/>
                <a:gd name="T49" fmla="*/ 222 h 269"/>
                <a:gd name="T50" fmla="*/ 106 w 151"/>
                <a:gd name="T51" fmla="*/ 179 h 269"/>
                <a:gd name="T52" fmla="*/ 113 w 151"/>
                <a:gd name="T53" fmla="*/ 0 h 269"/>
                <a:gd name="T54" fmla="*/ 76 w 151"/>
                <a:gd name="T55" fmla="*/ 54 h 269"/>
                <a:gd name="T56" fmla="*/ 53 w 151"/>
                <a:gd name="T57" fmla="*/ 54 h 269"/>
                <a:gd name="T58" fmla="*/ 80 w 151"/>
                <a:gd name="T59" fmla="*/ 0 h 269"/>
                <a:gd name="T60" fmla="*/ 113 w 151"/>
                <a:gd name="T61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1" h="269">
                  <a:moveTo>
                    <a:pt x="109" y="245"/>
                  </a:moveTo>
                  <a:cubicBezTo>
                    <a:pt x="96" y="261"/>
                    <a:pt x="77" y="269"/>
                    <a:pt x="51" y="269"/>
                  </a:cubicBezTo>
                  <a:cubicBezTo>
                    <a:pt x="37" y="269"/>
                    <a:pt x="26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8" y="183"/>
                    <a:pt x="24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90" y="153"/>
                    <a:pt x="97" y="154"/>
                    <a:pt x="106" y="157"/>
                  </a:cubicBezTo>
                  <a:cubicBezTo>
                    <a:pt x="106" y="128"/>
                    <a:pt x="93" y="114"/>
                    <a:pt x="68" y="114"/>
                  </a:cubicBezTo>
                  <a:cubicBezTo>
                    <a:pt x="48" y="114"/>
                    <a:pt x="33" y="119"/>
                    <a:pt x="23" y="130"/>
                  </a:cubicBezTo>
                  <a:lnTo>
                    <a:pt x="9" y="104"/>
                  </a:lnTo>
                  <a:cubicBezTo>
                    <a:pt x="15" y="99"/>
                    <a:pt x="24" y="95"/>
                    <a:pt x="34" y="91"/>
                  </a:cubicBezTo>
                  <a:cubicBezTo>
                    <a:pt x="44" y="88"/>
                    <a:pt x="54" y="86"/>
                    <a:pt x="64" y="86"/>
                  </a:cubicBezTo>
                  <a:cubicBezTo>
                    <a:pt x="89" y="86"/>
                    <a:pt x="108" y="92"/>
                    <a:pt x="120" y="104"/>
                  </a:cubicBezTo>
                  <a:cubicBezTo>
                    <a:pt x="131" y="115"/>
                    <a:pt x="137" y="134"/>
                    <a:pt x="137" y="159"/>
                  </a:cubicBezTo>
                  <a:lnTo>
                    <a:pt x="137" y="222"/>
                  </a:lnTo>
                  <a:cubicBezTo>
                    <a:pt x="137" y="238"/>
                    <a:pt x="141" y="248"/>
                    <a:pt x="151" y="253"/>
                  </a:cubicBezTo>
                  <a:lnTo>
                    <a:pt x="151" y="269"/>
                  </a:lnTo>
                  <a:cubicBezTo>
                    <a:pt x="138" y="269"/>
                    <a:pt x="128" y="267"/>
                    <a:pt x="122" y="263"/>
                  </a:cubicBezTo>
                  <a:cubicBezTo>
                    <a:pt x="116" y="260"/>
                    <a:pt x="111" y="254"/>
                    <a:pt x="109" y="245"/>
                  </a:cubicBezTo>
                  <a:close/>
                  <a:moveTo>
                    <a:pt x="106" y="179"/>
                  </a:moveTo>
                  <a:cubicBezTo>
                    <a:pt x="96" y="177"/>
                    <a:pt x="89" y="176"/>
                    <a:pt x="85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4" y="244"/>
                  </a:cubicBezTo>
                  <a:cubicBezTo>
                    <a:pt x="79" y="244"/>
                    <a:pt x="93" y="237"/>
                    <a:pt x="106" y="222"/>
                  </a:cubicBezTo>
                  <a:lnTo>
                    <a:pt x="106" y="179"/>
                  </a:lnTo>
                  <a:close/>
                  <a:moveTo>
                    <a:pt x="113" y="0"/>
                  </a:moveTo>
                  <a:lnTo>
                    <a:pt x="76" y="54"/>
                  </a:lnTo>
                  <a:lnTo>
                    <a:pt x="53" y="54"/>
                  </a:lnTo>
                  <a:lnTo>
                    <a:pt x="80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Freeform 89"/>
            <p:cNvSpPr>
              <a:spLocks/>
            </p:cNvSpPr>
            <p:nvPr/>
          </p:nvSpPr>
          <p:spPr bwMode="auto">
            <a:xfrm>
              <a:off x="5481" y="3196"/>
              <a:ext cx="14" cy="59"/>
            </a:xfrm>
            <a:custGeom>
              <a:avLst/>
              <a:gdLst>
                <a:gd name="T0" fmla="*/ 0 w 61"/>
                <a:gd name="T1" fmla="*/ 199 h 252"/>
                <a:gd name="T2" fmla="*/ 0 w 61"/>
                <a:gd name="T3" fmla="*/ 0 h 252"/>
                <a:gd name="T4" fmla="*/ 31 w 61"/>
                <a:gd name="T5" fmla="*/ 0 h 252"/>
                <a:gd name="T6" fmla="*/ 31 w 61"/>
                <a:gd name="T7" fmla="*/ 193 h 252"/>
                <a:gd name="T8" fmla="*/ 39 w 61"/>
                <a:gd name="T9" fmla="*/ 216 h 252"/>
                <a:gd name="T10" fmla="*/ 61 w 61"/>
                <a:gd name="T11" fmla="*/ 224 h 252"/>
                <a:gd name="T12" fmla="*/ 61 w 61"/>
                <a:gd name="T13" fmla="*/ 252 h 252"/>
                <a:gd name="T14" fmla="*/ 0 w 61"/>
                <a:gd name="T15" fmla="*/ 199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252">
                  <a:moveTo>
                    <a:pt x="0" y="199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31" y="193"/>
                  </a:lnTo>
                  <a:cubicBezTo>
                    <a:pt x="31" y="203"/>
                    <a:pt x="34" y="210"/>
                    <a:pt x="39" y="216"/>
                  </a:cubicBezTo>
                  <a:cubicBezTo>
                    <a:pt x="45" y="221"/>
                    <a:pt x="52" y="224"/>
                    <a:pt x="61" y="224"/>
                  </a:cubicBezTo>
                  <a:lnTo>
                    <a:pt x="61" y="252"/>
                  </a:lnTo>
                  <a:cubicBezTo>
                    <a:pt x="20" y="252"/>
                    <a:pt x="0" y="234"/>
                    <a:pt x="0" y="1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Freeform 90"/>
            <p:cNvSpPr>
              <a:spLocks/>
            </p:cNvSpPr>
            <p:nvPr/>
          </p:nvSpPr>
          <p:spPr bwMode="auto">
            <a:xfrm>
              <a:off x="5502" y="3212"/>
              <a:ext cx="32" cy="42"/>
            </a:xfrm>
            <a:custGeom>
              <a:avLst/>
              <a:gdLst>
                <a:gd name="T0" fmla="*/ 108 w 140"/>
                <a:gd name="T1" fmla="*/ 179 h 179"/>
                <a:gd name="T2" fmla="*/ 108 w 140"/>
                <a:gd name="T3" fmla="*/ 77 h 179"/>
                <a:gd name="T4" fmla="*/ 100 w 140"/>
                <a:gd name="T5" fmla="*/ 38 h 179"/>
                <a:gd name="T6" fmla="*/ 72 w 140"/>
                <a:gd name="T7" fmla="*/ 27 h 179"/>
                <a:gd name="T8" fmla="*/ 49 w 140"/>
                <a:gd name="T9" fmla="*/ 33 h 179"/>
                <a:gd name="T10" fmla="*/ 31 w 140"/>
                <a:gd name="T11" fmla="*/ 49 h 179"/>
                <a:gd name="T12" fmla="*/ 31 w 140"/>
                <a:gd name="T13" fmla="*/ 179 h 179"/>
                <a:gd name="T14" fmla="*/ 0 w 140"/>
                <a:gd name="T15" fmla="*/ 179 h 179"/>
                <a:gd name="T16" fmla="*/ 0 w 140"/>
                <a:gd name="T17" fmla="*/ 4 h 179"/>
                <a:gd name="T18" fmla="*/ 22 w 140"/>
                <a:gd name="T19" fmla="*/ 4 h 179"/>
                <a:gd name="T20" fmla="*/ 31 w 140"/>
                <a:gd name="T21" fmla="*/ 26 h 179"/>
                <a:gd name="T22" fmla="*/ 82 w 140"/>
                <a:gd name="T23" fmla="*/ 0 h 179"/>
                <a:gd name="T24" fmla="*/ 140 w 140"/>
                <a:gd name="T25" fmla="*/ 71 h 179"/>
                <a:gd name="T26" fmla="*/ 140 w 140"/>
                <a:gd name="T27" fmla="*/ 179 h 179"/>
                <a:gd name="T28" fmla="*/ 108 w 140"/>
                <a:gd name="T2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179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6" y="45"/>
                    <a:pt x="100" y="38"/>
                  </a:cubicBezTo>
                  <a:cubicBezTo>
                    <a:pt x="94" y="30"/>
                    <a:pt x="85" y="27"/>
                    <a:pt x="72" y="27"/>
                  </a:cubicBezTo>
                  <a:cubicBezTo>
                    <a:pt x="65" y="27"/>
                    <a:pt x="57" y="29"/>
                    <a:pt x="49" y="33"/>
                  </a:cubicBezTo>
                  <a:cubicBezTo>
                    <a:pt x="42" y="37"/>
                    <a:pt x="36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2" y="4"/>
                  </a:lnTo>
                  <a:lnTo>
                    <a:pt x="31" y="26"/>
                  </a:lnTo>
                  <a:cubicBezTo>
                    <a:pt x="42" y="9"/>
                    <a:pt x="59" y="0"/>
                    <a:pt x="82" y="0"/>
                  </a:cubicBezTo>
                  <a:cubicBezTo>
                    <a:pt x="120" y="0"/>
                    <a:pt x="140" y="24"/>
                    <a:pt x="140" y="71"/>
                  </a:cubicBezTo>
                  <a:lnTo>
                    <a:pt x="140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Freeform 91"/>
            <p:cNvSpPr>
              <a:spLocks noEditPoints="1"/>
            </p:cNvSpPr>
            <p:nvPr/>
          </p:nvSpPr>
          <p:spPr bwMode="auto">
            <a:xfrm>
              <a:off x="5541" y="3192"/>
              <a:ext cx="17" cy="62"/>
            </a:xfrm>
            <a:custGeom>
              <a:avLst/>
              <a:gdLst>
                <a:gd name="T0" fmla="*/ 25 w 76"/>
                <a:gd name="T1" fmla="*/ 265 h 265"/>
                <a:gd name="T2" fmla="*/ 25 w 76"/>
                <a:gd name="T3" fmla="*/ 116 h 265"/>
                <a:gd name="T4" fmla="*/ 0 w 76"/>
                <a:gd name="T5" fmla="*/ 116 h 265"/>
                <a:gd name="T6" fmla="*/ 0 w 76"/>
                <a:gd name="T7" fmla="*/ 90 h 265"/>
                <a:gd name="T8" fmla="*/ 56 w 76"/>
                <a:gd name="T9" fmla="*/ 90 h 265"/>
                <a:gd name="T10" fmla="*/ 56 w 76"/>
                <a:gd name="T11" fmla="*/ 265 h 265"/>
                <a:gd name="T12" fmla="*/ 25 w 76"/>
                <a:gd name="T13" fmla="*/ 265 h 265"/>
                <a:gd name="T14" fmla="*/ 76 w 76"/>
                <a:gd name="T15" fmla="*/ 0 h 265"/>
                <a:gd name="T16" fmla="*/ 39 w 76"/>
                <a:gd name="T17" fmla="*/ 54 h 265"/>
                <a:gd name="T18" fmla="*/ 16 w 76"/>
                <a:gd name="T19" fmla="*/ 54 h 265"/>
                <a:gd name="T20" fmla="*/ 44 w 76"/>
                <a:gd name="T21" fmla="*/ 0 h 265"/>
                <a:gd name="T22" fmla="*/ 76 w 76"/>
                <a:gd name="T2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265">
                  <a:moveTo>
                    <a:pt x="25" y="265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5"/>
                  </a:lnTo>
                  <a:lnTo>
                    <a:pt x="25" y="265"/>
                  </a:lnTo>
                  <a:close/>
                  <a:moveTo>
                    <a:pt x="76" y="0"/>
                  </a:moveTo>
                  <a:lnTo>
                    <a:pt x="39" y="54"/>
                  </a:lnTo>
                  <a:lnTo>
                    <a:pt x="16" y="54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Freeform 92"/>
            <p:cNvSpPr>
              <a:spLocks noEditPoints="1"/>
            </p:cNvSpPr>
            <p:nvPr/>
          </p:nvSpPr>
          <p:spPr bwMode="auto">
            <a:xfrm>
              <a:off x="5585" y="3212"/>
              <a:ext cx="35" cy="43"/>
            </a:xfrm>
            <a:custGeom>
              <a:avLst/>
              <a:gdLst>
                <a:gd name="T0" fmla="*/ 109 w 151"/>
                <a:gd name="T1" fmla="*/ 159 h 183"/>
                <a:gd name="T2" fmla="*/ 51 w 151"/>
                <a:gd name="T3" fmla="*/ 183 h 183"/>
                <a:gd name="T4" fmla="*/ 15 w 151"/>
                <a:gd name="T5" fmla="*/ 168 h 183"/>
                <a:gd name="T6" fmla="*/ 0 w 151"/>
                <a:gd name="T7" fmla="*/ 130 h 183"/>
                <a:gd name="T8" fmla="*/ 24 w 151"/>
                <a:gd name="T9" fmla="*/ 85 h 183"/>
                <a:gd name="T10" fmla="*/ 83 w 151"/>
                <a:gd name="T11" fmla="*/ 67 h 183"/>
                <a:gd name="T12" fmla="*/ 106 w 151"/>
                <a:gd name="T13" fmla="*/ 71 h 183"/>
                <a:gd name="T14" fmla="*/ 68 w 151"/>
                <a:gd name="T15" fmla="*/ 28 h 183"/>
                <a:gd name="T16" fmla="*/ 23 w 151"/>
                <a:gd name="T17" fmla="*/ 44 h 183"/>
                <a:gd name="T18" fmla="*/ 9 w 151"/>
                <a:gd name="T19" fmla="*/ 18 h 183"/>
                <a:gd name="T20" fmla="*/ 34 w 151"/>
                <a:gd name="T21" fmla="*/ 5 h 183"/>
                <a:gd name="T22" fmla="*/ 64 w 151"/>
                <a:gd name="T23" fmla="*/ 0 h 183"/>
                <a:gd name="T24" fmla="*/ 120 w 151"/>
                <a:gd name="T25" fmla="*/ 18 h 183"/>
                <a:gd name="T26" fmla="*/ 137 w 151"/>
                <a:gd name="T27" fmla="*/ 73 h 183"/>
                <a:gd name="T28" fmla="*/ 137 w 151"/>
                <a:gd name="T29" fmla="*/ 136 h 183"/>
                <a:gd name="T30" fmla="*/ 151 w 151"/>
                <a:gd name="T31" fmla="*/ 167 h 183"/>
                <a:gd name="T32" fmla="*/ 151 w 151"/>
                <a:gd name="T33" fmla="*/ 183 h 183"/>
                <a:gd name="T34" fmla="*/ 122 w 151"/>
                <a:gd name="T35" fmla="*/ 177 h 183"/>
                <a:gd name="T36" fmla="*/ 109 w 151"/>
                <a:gd name="T37" fmla="*/ 159 h 183"/>
                <a:gd name="T38" fmla="*/ 106 w 151"/>
                <a:gd name="T39" fmla="*/ 93 h 183"/>
                <a:gd name="T40" fmla="*/ 85 w 151"/>
                <a:gd name="T41" fmla="*/ 90 h 183"/>
                <a:gd name="T42" fmla="*/ 46 w 151"/>
                <a:gd name="T43" fmla="*/ 102 h 183"/>
                <a:gd name="T44" fmla="*/ 31 w 151"/>
                <a:gd name="T45" fmla="*/ 131 h 183"/>
                <a:gd name="T46" fmla="*/ 64 w 151"/>
                <a:gd name="T47" fmla="*/ 158 h 183"/>
                <a:gd name="T48" fmla="*/ 106 w 151"/>
                <a:gd name="T49" fmla="*/ 136 h 183"/>
                <a:gd name="T50" fmla="*/ 106 w 151"/>
                <a:gd name="T51" fmla="*/ 9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1" h="183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8" y="183"/>
                    <a:pt x="26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7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6" y="71"/>
                  </a:cubicBezTo>
                  <a:cubicBezTo>
                    <a:pt x="106" y="42"/>
                    <a:pt x="93" y="28"/>
                    <a:pt x="68" y="28"/>
                  </a:cubicBezTo>
                  <a:cubicBezTo>
                    <a:pt x="48" y="28"/>
                    <a:pt x="33" y="33"/>
                    <a:pt x="23" y="44"/>
                  </a:cubicBezTo>
                  <a:lnTo>
                    <a:pt x="9" y="18"/>
                  </a:lnTo>
                  <a:cubicBezTo>
                    <a:pt x="15" y="13"/>
                    <a:pt x="24" y="9"/>
                    <a:pt x="34" y="5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20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4" y="158"/>
                  </a:cubicBezTo>
                  <a:cubicBezTo>
                    <a:pt x="80" y="158"/>
                    <a:pt x="94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Freeform 93"/>
            <p:cNvSpPr>
              <a:spLocks noEditPoints="1"/>
            </p:cNvSpPr>
            <p:nvPr/>
          </p:nvSpPr>
          <p:spPr bwMode="auto">
            <a:xfrm>
              <a:off x="5648" y="3198"/>
              <a:ext cx="13" cy="56"/>
            </a:xfrm>
            <a:custGeom>
              <a:avLst/>
              <a:gdLst>
                <a:gd name="T0" fmla="*/ 41 w 60"/>
                <a:gd name="T1" fmla="*/ 0 h 242"/>
                <a:gd name="T2" fmla="*/ 55 w 60"/>
                <a:gd name="T3" fmla="*/ 6 h 242"/>
                <a:gd name="T4" fmla="*/ 60 w 60"/>
                <a:gd name="T5" fmla="*/ 19 h 242"/>
                <a:gd name="T6" fmla="*/ 55 w 60"/>
                <a:gd name="T7" fmla="*/ 33 h 242"/>
                <a:gd name="T8" fmla="*/ 41 w 60"/>
                <a:gd name="T9" fmla="*/ 39 h 242"/>
                <a:gd name="T10" fmla="*/ 27 w 60"/>
                <a:gd name="T11" fmla="*/ 33 h 242"/>
                <a:gd name="T12" fmla="*/ 22 w 60"/>
                <a:gd name="T13" fmla="*/ 19 h 242"/>
                <a:gd name="T14" fmla="*/ 27 w 60"/>
                <a:gd name="T15" fmla="*/ 6 h 242"/>
                <a:gd name="T16" fmla="*/ 41 w 60"/>
                <a:gd name="T17" fmla="*/ 0 h 242"/>
                <a:gd name="T18" fmla="*/ 24 w 60"/>
                <a:gd name="T19" fmla="*/ 242 h 242"/>
                <a:gd name="T20" fmla="*/ 24 w 60"/>
                <a:gd name="T21" fmla="*/ 93 h 242"/>
                <a:gd name="T22" fmla="*/ 0 w 60"/>
                <a:gd name="T23" fmla="*/ 93 h 242"/>
                <a:gd name="T24" fmla="*/ 0 w 60"/>
                <a:gd name="T25" fmla="*/ 67 h 242"/>
                <a:gd name="T26" fmla="*/ 55 w 60"/>
                <a:gd name="T27" fmla="*/ 67 h 242"/>
                <a:gd name="T28" fmla="*/ 55 w 60"/>
                <a:gd name="T29" fmla="*/ 242 h 242"/>
                <a:gd name="T30" fmla="*/ 24 w 60"/>
                <a:gd name="T31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" h="242">
                  <a:moveTo>
                    <a:pt x="41" y="0"/>
                  </a:moveTo>
                  <a:cubicBezTo>
                    <a:pt x="46" y="0"/>
                    <a:pt x="51" y="2"/>
                    <a:pt x="55" y="6"/>
                  </a:cubicBezTo>
                  <a:cubicBezTo>
                    <a:pt x="59" y="10"/>
                    <a:pt x="60" y="14"/>
                    <a:pt x="60" y="19"/>
                  </a:cubicBezTo>
                  <a:cubicBezTo>
                    <a:pt x="60" y="25"/>
                    <a:pt x="59" y="29"/>
                    <a:pt x="55" y="33"/>
                  </a:cubicBezTo>
                  <a:cubicBezTo>
                    <a:pt x="51" y="37"/>
                    <a:pt x="46" y="39"/>
                    <a:pt x="41" y="39"/>
                  </a:cubicBezTo>
                  <a:cubicBezTo>
                    <a:pt x="36" y="39"/>
                    <a:pt x="31" y="37"/>
                    <a:pt x="27" y="33"/>
                  </a:cubicBezTo>
                  <a:cubicBezTo>
                    <a:pt x="24" y="29"/>
                    <a:pt x="22" y="25"/>
                    <a:pt x="22" y="19"/>
                  </a:cubicBezTo>
                  <a:cubicBezTo>
                    <a:pt x="22" y="14"/>
                    <a:pt x="24" y="9"/>
                    <a:pt x="27" y="6"/>
                  </a:cubicBezTo>
                  <a:cubicBezTo>
                    <a:pt x="31" y="2"/>
                    <a:pt x="36" y="0"/>
                    <a:pt x="41" y="0"/>
                  </a:cubicBezTo>
                  <a:close/>
                  <a:moveTo>
                    <a:pt x="24" y="242"/>
                  </a:moveTo>
                  <a:lnTo>
                    <a:pt x="24" y="93"/>
                  </a:lnTo>
                  <a:lnTo>
                    <a:pt x="0" y="93"/>
                  </a:lnTo>
                  <a:lnTo>
                    <a:pt x="0" y="67"/>
                  </a:lnTo>
                  <a:lnTo>
                    <a:pt x="55" y="67"/>
                  </a:lnTo>
                  <a:lnTo>
                    <a:pt x="55" y="242"/>
                  </a:lnTo>
                  <a:lnTo>
                    <a:pt x="24" y="2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Freeform 94"/>
            <p:cNvSpPr>
              <a:spLocks/>
            </p:cNvSpPr>
            <p:nvPr/>
          </p:nvSpPr>
          <p:spPr bwMode="auto">
            <a:xfrm>
              <a:off x="5670" y="3212"/>
              <a:ext cx="32" cy="42"/>
            </a:xfrm>
            <a:custGeom>
              <a:avLst/>
              <a:gdLst>
                <a:gd name="T0" fmla="*/ 109 w 140"/>
                <a:gd name="T1" fmla="*/ 179 h 179"/>
                <a:gd name="T2" fmla="*/ 109 w 140"/>
                <a:gd name="T3" fmla="*/ 77 h 179"/>
                <a:gd name="T4" fmla="*/ 100 w 140"/>
                <a:gd name="T5" fmla="*/ 38 h 179"/>
                <a:gd name="T6" fmla="*/ 72 w 140"/>
                <a:gd name="T7" fmla="*/ 27 h 179"/>
                <a:gd name="T8" fmla="*/ 49 w 140"/>
                <a:gd name="T9" fmla="*/ 33 h 179"/>
                <a:gd name="T10" fmla="*/ 31 w 140"/>
                <a:gd name="T11" fmla="*/ 49 h 179"/>
                <a:gd name="T12" fmla="*/ 31 w 140"/>
                <a:gd name="T13" fmla="*/ 179 h 179"/>
                <a:gd name="T14" fmla="*/ 0 w 140"/>
                <a:gd name="T15" fmla="*/ 179 h 179"/>
                <a:gd name="T16" fmla="*/ 0 w 140"/>
                <a:gd name="T17" fmla="*/ 4 h 179"/>
                <a:gd name="T18" fmla="*/ 22 w 140"/>
                <a:gd name="T19" fmla="*/ 4 h 179"/>
                <a:gd name="T20" fmla="*/ 31 w 140"/>
                <a:gd name="T21" fmla="*/ 26 h 179"/>
                <a:gd name="T22" fmla="*/ 82 w 140"/>
                <a:gd name="T23" fmla="*/ 0 h 179"/>
                <a:gd name="T24" fmla="*/ 140 w 140"/>
                <a:gd name="T25" fmla="*/ 71 h 179"/>
                <a:gd name="T26" fmla="*/ 140 w 140"/>
                <a:gd name="T27" fmla="*/ 179 h 179"/>
                <a:gd name="T28" fmla="*/ 109 w 140"/>
                <a:gd name="T2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179">
                  <a:moveTo>
                    <a:pt x="109" y="179"/>
                  </a:moveTo>
                  <a:lnTo>
                    <a:pt x="109" y="77"/>
                  </a:lnTo>
                  <a:cubicBezTo>
                    <a:pt x="109" y="58"/>
                    <a:pt x="106" y="45"/>
                    <a:pt x="100" y="38"/>
                  </a:cubicBezTo>
                  <a:cubicBezTo>
                    <a:pt x="94" y="30"/>
                    <a:pt x="85" y="27"/>
                    <a:pt x="72" y="27"/>
                  </a:cubicBezTo>
                  <a:cubicBezTo>
                    <a:pt x="65" y="27"/>
                    <a:pt x="57" y="29"/>
                    <a:pt x="49" y="33"/>
                  </a:cubicBezTo>
                  <a:cubicBezTo>
                    <a:pt x="42" y="37"/>
                    <a:pt x="36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2" y="4"/>
                  </a:lnTo>
                  <a:lnTo>
                    <a:pt x="31" y="26"/>
                  </a:lnTo>
                  <a:cubicBezTo>
                    <a:pt x="42" y="9"/>
                    <a:pt x="59" y="0"/>
                    <a:pt x="82" y="0"/>
                  </a:cubicBezTo>
                  <a:cubicBezTo>
                    <a:pt x="120" y="0"/>
                    <a:pt x="140" y="24"/>
                    <a:pt x="140" y="71"/>
                  </a:cubicBezTo>
                  <a:lnTo>
                    <a:pt x="140" y="179"/>
                  </a:lnTo>
                  <a:lnTo>
                    <a:pt x="109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Freeform 95"/>
            <p:cNvSpPr>
              <a:spLocks/>
            </p:cNvSpPr>
            <p:nvPr/>
          </p:nvSpPr>
          <p:spPr bwMode="auto">
            <a:xfrm>
              <a:off x="5706" y="3213"/>
              <a:ext cx="37" cy="42"/>
            </a:xfrm>
            <a:custGeom>
              <a:avLst/>
              <a:gdLst>
                <a:gd name="T0" fmla="*/ 84 w 161"/>
                <a:gd name="T1" fmla="*/ 180 h 180"/>
                <a:gd name="T2" fmla="*/ 76 w 161"/>
                <a:gd name="T3" fmla="*/ 180 h 180"/>
                <a:gd name="T4" fmla="*/ 0 w 161"/>
                <a:gd name="T5" fmla="*/ 0 h 180"/>
                <a:gd name="T6" fmla="*/ 35 w 161"/>
                <a:gd name="T7" fmla="*/ 0 h 180"/>
                <a:gd name="T8" fmla="*/ 81 w 161"/>
                <a:gd name="T9" fmla="*/ 123 h 180"/>
                <a:gd name="T10" fmla="*/ 128 w 161"/>
                <a:gd name="T11" fmla="*/ 0 h 180"/>
                <a:gd name="T12" fmla="*/ 161 w 161"/>
                <a:gd name="T13" fmla="*/ 0 h 180"/>
                <a:gd name="T14" fmla="*/ 84 w 161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1" h="18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5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" name="Freeform 96"/>
            <p:cNvSpPr>
              <a:spLocks noEditPoints="1"/>
            </p:cNvSpPr>
            <p:nvPr/>
          </p:nvSpPr>
          <p:spPr bwMode="auto">
            <a:xfrm>
              <a:off x="5745" y="3212"/>
              <a:ext cx="37" cy="43"/>
            </a:xfrm>
            <a:custGeom>
              <a:avLst/>
              <a:gdLst>
                <a:gd name="T0" fmla="*/ 160 w 162"/>
                <a:gd name="T1" fmla="*/ 95 h 183"/>
                <a:gd name="T2" fmla="*/ 33 w 162"/>
                <a:gd name="T3" fmla="*/ 95 h 183"/>
                <a:gd name="T4" fmla="*/ 50 w 162"/>
                <a:gd name="T5" fmla="*/ 142 h 183"/>
                <a:gd name="T6" fmla="*/ 88 w 162"/>
                <a:gd name="T7" fmla="*/ 156 h 183"/>
                <a:gd name="T8" fmla="*/ 133 w 162"/>
                <a:gd name="T9" fmla="*/ 141 h 183"/>
                <a:gd name="T10" fmla="*/ 146 w 162"/>
                <a:gd name="T11" fmla="*/ 163 h 183"/>
                <a:gd name="T12" fmla="*/ 124 w 162"/>
                <a:gd name="T13" fmla="*/ 176 h 183"/>
                <a:gd name="T14" fmla="*/ 82 w 162"/>
                <a:gd name="T15" fmla="*/ 183 h 183"/>
                <a:gd name="T16" fmla="*/ 26 w 162"/>
                <a:gd name="T17" fmla="*/ 160 h 183"/>
                <a:gd name="T18" fmla="*/ 0 w 162"/>
                <a:gd name="T19" fmla="*/ 94 h 183"/>
                <a:gd name="T20" fmla="*/ 27 w 162"/>
                <a:gd name="T21" fmla="*/ 24 h 183"/>
                <a:gd name="T22" fmla="*/ 83 w 162"/>
                <a:gd name="T23" fmla="*/ 0 h 183"/>
                <a:gd name="T24" fmla="*/ 142 w 162"/>
                <a:gd name="T25" fmla="*/ 22 h 183"/>
                <a:gd name="T26" fmla="*/ 162 w 162"/>
                <a:gd name="T27" fmla="*/ 75 h 183"/>
                <a:gd name="T28" fmla="*/ 160 w 162"/>
                <a:gd name="T29" fmla="*/ 95 h 183"/>
                <a:gd name="T30" fmla="*/ 84 w 162"/>
                <a:gd name="T31" fmla="*/ 27 h 183"/>
                <a:gd name="T32" fmla="*/ 49 w 162"/>
                <a:gd name="T33" fmla="*/ 40 h 183"/>
                <a:gd name="T34" fmla="*/ 34 w 162"/>
                <a:gd name="T35" fmla="*/ 72 h 183"/>
                <a:gd name="T36" fmla="*/ 131 w 162"/>
                <a:gd name="T37" fmla="*/ 72 h 183"/>
                <a:gd name="T38" fmla="*/ 120 w 162"/>
                <a:gd name="T39" fmla="*/ 40 h 183"/>
                <a:gd name="T40" fmla="*/ 84 w 162"/>
                <a:gd name="T41" fmla="*/ 2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2" h="183">
                  <a:moveTo>
                    <a:pt x="160" y="95"/>
                  </a:moveTo>
                  <a:lnTo>
                    <a:pt x="33" y="95"/>
                  </a:lnTo>
                  <a:cubicBezTo>
                    <a:pt x="33" y="115"/>
                    <a:pt x="39" y="131"/>
                    <a:pt x="50" y="142"/>
                  </a:cubicBezTo>
                  <a:cubicBezTo>
                    <a:pt x="60" y="152"/>
                    <a:pt x="73" y="156"/>
                    <a:pt x="88" y="156"/>
                  </a:cubicBezTo>
                  <a:cubicBezTo>
                    <a:pt x="106" y="156"/>
                    <a:pt x="121" y="151"/>
                    <a:pt x="133" y="141"/>
                  </a:cubicBezTo>
                  <a:lnTo>
                    <a:pt x="146" y="163"/>
                  </a:lnTo>
                  <a:cubicBezTo>
                    <a:pt x="141" y="168"/>
                    <a:pt x="134" y="172"/>
                    <a:pt x="124" y="176"/>
                  </a:cubicBezTo>
                  <a:cubicBezTo>
                    <a:pt x="112" y="180"/>
                    <a:pt x="98" y="183"/>
                    <a:pt x="82" y="183"/>
                  </a:cubicBezTo>
                  <a:cubicBezTo>
                    <a:pt x="60" y="183"/>
                    <a:pt x="42" y="175"/>
                    <a:pt x="26" y="160"/>
                  </a:cubicBezTo>
                  <a:cubicBezTo>
                    <a:pt x="9" y="144"/>
                    <a:pt x="0" y="121"/>
                    <a:pt x="0" y="94"/>
                  </a:cubicBezTo>
                  <a:cubicBezTo>
                    <a:pt x="0" y="65"/>
                    <a:pt x="9" y="41"/>
                    <a:pt x="27" y="24"/>
                  </a:cubicBezTo>
                  <a:cubicBezTo>
                    <a:pt x="42" y="8"/>
                    <a:pt x="61" y="0"/>
                    <a:pt x="83" y="0"/>
                  </a:cubicBezTo>
                  <a:cubicBezTo>
                    <a:pt x="108" y="0"/>
                    <a:pt x="127" y="7"/>
                    <a:pt x="142" y="22"/>
                  </a:cubicBezTo>
                  <a:cubicBezTo>
                    <a:pt x="155" y="35"/>
                    <a:pt x="162" y="53"/>
                    <a:pt x="162" y="75"/>
                  </a:cubicBezTo>
                  <a:cubicBezTo>
                    <a:pt x="162" y="82"/>
                    <a:pt x="162" y="89"/>
                    <a:pt x="160" y="95"/>
                  </a:cubicBezTo>
                  <a:close/>
                  <a:moveTo>
                    <a:pt x="84" y="27"/>
                  </a:moveTo>
                  <a:cubicBezTo>
                    <a:pt x="70" y="27"/>
                    <a:pt x="59" y="31"/>
                    <a:pt x="49" y="40"/>
                  </a:cubicBezTo>
                  <a:cubicBezTo>
                    <a:pt x="40" y="49"/>
                    <a:pt x="35" y="59"/>
                    <a:pt x="34" y="72"/>
                  </a:cubicBezTo>
                  <a:lnTo>
                    <a:pt x="131" y="72"/>
                  </a:lnTo>
                  <a:cubicBezTo>
                    <a:pt x="131" y="59"/>
                    <a:pt x="127" y="49"/>
                    <a:pt x="120" y="40"/>
                  </a:cubicBezTo>
                  <a:cubicBezTo>
                    <a:pt x="111" y="31"/>
                    <a:pt x="99" y="27"/>
                    <a:pt x="84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Freeform 97"/>
            <p:cNvSpPr>
              <a:spLocks/>
            </p:cNvSpPr>
            <p:nvPr/>
          </p:nvSpPr>
          <p:spPr bwMode="auto">
            <a:xfrm>
              <a:off x="5786" y="3212"/>
              <a:ext cx="26" cy="43"/>
            </a:xfrm>
            <a:custGeom>
              <a:avLst/>
              <a:gdLst>
                <a:gd name="T0" fmla="*/ 0 w 115"/>
                <a:gd name="T1" fmla="*/ 169 h 183"/>
                <a:gd name="T2" fmla="*/ 11 w 115"/>
                <a:gd name="T3" fmla="*/ 139 h 183"/>
                <a:gd name="T4" fmla="*/ 53 w 115"/>
                <a:gd name="T5" fmla="*/ 156 h 183"/>
                <a:gd name="T6" fmla="*/ 82 w 115"/>
                <a:gd name="T7" fmla="*/ 132 h 183"/>
                <a:gd name="T8" fmla="*/ 54 w 115"/>
                <a:gd name="T9" fmla="*/ 102 h 183"/>
                <a:gd name="T10" fmla="*/ 25 w 115"/>
                <a:gd name="T11" fmla="*/ 87 h 183"/>
                <a:gd name="T12" fmla="*/ 12 w 115"/>
                <a:gd name="T13" fmla="*/ 76 h 183"/>
                <a:gd name="T14" fmla="*/ 4 w 115"/>
                <a:gd name="T15" fmla="*/ 62 h 183"/>
                <a:gd name="T16" fmla="*/ 1 w 115"/>
                <a:gd name="T17" fmla="*/ 46 h 183"/>
                <a:gd name="T18" fmla="*/ 17 w 115"/>
                <a:gd name="T19" fmla="*/ 12 h 183"/>
                <a:gd name="T20" fmla="*/ 58 w 115"/>
                <a:gd name="T21" fmla="*/ 0 h 183"/>
                <a:gd name="T22" fmla="*/ 107 w 115"/>
                <a:gd name="T23" fmla="*/ 12 h 183"/>
                <a:gd name="T24" fmla="*/ 98 w 115"/>
                <a:gd name="T25" fmla="*/ 41 h 183"/>
                <a:gd name="T26" fmla="*/ 61 w 115"/>
                <a:gd name="T27" fmla="*/ 27 h 183"/>
                <a:gd name="T28" fmla="*/ 42 w 115"/>
                <a:gd name="T29" fmla="*/ 32 h 183"/>
                <a:gd name="T30" fmla="*/ 34 w 115"/>
                <a:gd name="T31" fmla="*/ 45 h 183"/>
                <a:gd name="T32" fmla="*/ 53 w 115"/>
                <a:gd name="T33" fmla="*/ 71 h 183"/>
                <a:gd name="T34" fmla="*/ 76 w 115"/>
                <a:gd name="T35" fmla="*/ 81 h 183"/>
                <a:gd name="T36" fmla="*/ 106 w 115"/>
                <a:gd name="T37" fmla="*/ 102 h 183"/>
                <a:gd name="T38" fmla="*/ 115 w 115"/>
                <a:gd name="T39" fmla="*/ 132 h 183"/>
                <a:gd name="T40" fmla="*/ 98 w 115"/>
                <a:gd name="T41" fmla="*/ 169 h 183"/>
                <a:gd name="T42" fmla="*/ 52 w 115"/>
                <a:gd name="T43" fmla="*/ 183 h 183"/>
                <a:gd name="T44" fmla="*/ 0 w 115"/>
                <a:gd name="T45" fmla="*/ 16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5" h="183">
                  <a:moveTo>
                    <a:pt x="0" y="169"/>
                  </a:moveTo>
                  <a:lnTo>
                    <a:pt x="11" y="139"/>
                  </a:lnTo>
                  <a:cubicBezTo>
                    <a:pt x="29" y="151"/>
                    <a:pt x="43" y="156"/>
                    <a:pt x="53" y="156"/>
                  </a:cubicBezTo>
                  <a:cubicBezTo>
                    <a:pt x="73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9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7" y="21"/>
                    <a:pt x="17" y="12"/>
                  </a:cubicBezTo>
                  <a:cubicBezTo>
                    <a:pt x="28" y="4"/>
                    <a:pt x="41" y="0"/>
                    <a:pt x="58" y="0"/>
                  </a:cubicBezTo>
                  <a:cubicBezTo>
                    <a:pt x="71" y="0"/>
                    <a:pt x="87" y="4"/>
                    <a:pt x="107" y="12"/>
                  </a:cubicBezTo>
                  <a:lnTo>
                    <a:pt x="98" y="41"/>
                  </a:lnTo>
                  <a:cubicBezTo>
                    <a:pt x="86" y="31"/>
                    <a:pt x="73" y="27"/>
                    <a:pt x="61" y="27"/>
                  </a:cubicBezTo>
                  <a:cubicBezTo>
                    <a:pt x="53" y="27"/>
                    <a:pt x="47" y="28"/>
                    <a:pt x="42" y="32"/>
                  </a:cubicBezTo>
                  <a:cubicBezTo>
                    <a:pt x="37" y="35"/>
                    <a:pt x="34" y="40"/>
                    <a:pt x="34" y="45"/>
                  </a:cubicBezTo>
                  <a:cubicBezTo>
                    <a:pt x="34" y="56"/>
                    <a:pt x="41" y="65"/>
                    <a:pt x="53" y="71"/>
                  </a:cubicBezTo>
                  <a:lnTo>
                    <a:pt x="76" y="81"/>
                  </a:lnTo>
                  <a:cubicBezTo>
                    <a:pt x="89" y="87"/>
                    <a:pt x="99" y="94"/>
                    <a:pt x="106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10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7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Freeform 98"/>
            <p:cNvSpPr>
              <a:spLocks/>
            </p:cNvSpPr>
            <p:nvPr/>
          </p:nvSpPr>
          <p:spPr bwMode="auto">
            <a:xfrm>
              <a:off x="5816" y="3202"/>
              <a:ext cx="26" cy="53"/>
            </a:xfrm>
            <a:custGeom>
              <a:avLst/>
              <a:gdLst>
                <a:gd name="T0" fmla="*/ 21 w 113"/>
                <a:gd name="T1" fmla="*/ 73 h 228"/>
                <a:gd name="T2" fmla="*/ 0 w 113"/>
                <a:gd name="T3" fmla="*/ 73 h 228"/>
                <a:gd name="T4" fmla="*/ 0 w 113"/>
                <a:gd name="T5" fmla="*/ 49 h 228"/>
                <a:gd name="T6" fmla="*/ 21 w 113"/>
                <a:gd name="T7" fmla="*/ 49 h 228"/>
                <a:gd name="T8" fmla="*/ 21 w 113"/>
                <a:gd name="T9" fmla="*/ 12 h 228"/>
                <a:gd name="T10" fmla="*/ 52 w 113"/>
                <a:gd name="T11" fmla="*/ 0 h 228"/>
                <a:gd name="T12" fmla="*/ 52 w 113"/>
                <a:gd name="T13" fmla="*/ 49 h 228"/>
                <a:gd name="T14" fmla="*/ 100 w 113"/>
                <a:gd name="T15" fmla="*/ 49 h 228"/>
                <a:gd name="T16" fmla="*/ 100 w 113"/>
                <a:gd name="T17" fmla="*/ 73 h 228"/>
                <a:gd name="T18" fmla="*/ 52 w 113"/>
                <a:gd name="T19" fmla="*/ 73 h 228"/>
                <a:gd name="T20" fmla="*/ 52 w 113"/>
                <a:gd name="T21" fmla="*/ 161 h 228"/>
                <a:gd name="T22" fmla="*/ 59 w 113"/>
                <a:gd name="T23" fmla="*/ 192 h 228"/>
                <a:gd name="T24" fmla="*/ 83 w 113"/>
                <a:gd name="T25" fmla="*/ 201 h 228"/>
                <a:gd name="T26" fmla="*/ 108 w 113"/>
                <a:gd name="T27" fmla="*/ 195 h 228"/>
                <a:gd name="T28" fmla="*/ 113 w 113"/>
                <a:gd name="T29" fmla="*/ 223 h 228"/>
                <a:gd name="T30" fmla="*/ 70 w 113"/>
                <a:gd name="T31" fmla="*/ 228 h 228"/>
                <a:gd name="T32" fmla="*/ 35 w 113"/>
                <a:gd name="T33" fmla="*/ 212 h 228"/>
                <a:gd name="T34" fmla="*/ 21 w 113"/>
                <a:gd name="T35" fmla="*/ 173 h 228"/>
                <a:gd name="T36" fmla="*/ 21 w 113"/>
                <a:gd name="T37" fmla="*/ 7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3" h="228">
                  <a:moveTo>
                    <a:pt x="21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1" y="49"/>
                  </a:lnTo>
                  <a:lnTo>
                    <a:pt x="21" y="12"/>
                  </a:lnTo>
                  <a:lnTo>
                    <a:pt x="52" y="0"/>
                  </a:lnTo>
                  <a:lnTo>
                    <a:pt x="52" y="49"/>
                  </a:lnTo>
                  <a:lnTo>
                    <a:pt x="100" y="49"/>
                  </a:lnTo>
                  <a:lnTo>
                    <a:pt x="100" y="73"/>
                  </a:lnTo>
                  <a:lnTo>
                    <a:pt x="52" y="73"/>
                  </a:lnTo>
                  <a:lnTo>
                    <a:pt x="52" y="161"/>
                  </a:lnTo>
                  <a:cubicBezTo>
                    <a:pt x="52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100" y="199"/>
                    <a:pt x="108" y="195"/>
                  </a:cubicBezTo>
                  <a:lnTo>
                    <a:pt x="113" y="223"/>
                  </a:lnTo>
                  <a:cubicBezTo>
                    <a:pt x="100" y="226"/>
                    <a:pt x="86" y="228"/>
                    <a:pt x="70" y="228"/>
                  </a:cubicBezTo>
                  <a:cubicBezTo>
                    <a:pt x="56" y="228"/>
                    <a:pt x="45" y="223"/>
                    <a:pt x="35" y="212"/>
                  </a:cubicBezTo>
                  <a:cubicBezTo>
                    <a:pt x="25" y="202"/>
                    <a:pt x="21" y="189"/>
                    <a:pt x="21" y="173"/>
                  </a:cubicBezTo>
                  <a:lnTo>
                    <a:pt x="21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Freeform 99"/>
            <p:cNvSpPr>
              <a:spLocks noEditPoints="1"/>
            </p:cNvSpPr>
            <p:nvPr/>
          </p:nvSpPr>
          <p:spPr bwMode="auto">
            <a:xfrm>
              <a:off x="5845" y="3198"/>
              <a:ext cx="14" cy="56"/>
            </a:xfrm>
            <a:custGeom>
              <a:avLst/>
              <a:gdLst>
                <a:gd name="T0" fmla="*/ 42 w 61"/>
                <a:gd name="T1" fmla="*/ 0 h 242"/>
                <a:gd name="T2" fmla="*/ 55 w 61"/>
                <a:gd name="T3" fmla="*/ 6 h 242"/>
                <a:gd name="T4" fmla="*/ 61 w 61"/>
                <a:gd name="T5" fmla="*/ 19 h 242"/>
                <a:gd name="T6" fmla="*/ 55 w 61"/>
                <a:gd name="T7" fmla="*/ 33 h 242"/>
                <a:gd name="T8" fmla="*/ 42 w 61"/>
                <a:gd name="T9" fmla="*/ 39 h 242"/>
                <a:gd name="T10" fmla="*/ 28 w 61"/>
                <a:gd name="T11" fmla="*/ 33 h 242"/>
                <a:gd name="T12" fmla="*/ 22 w 61"/>
                <a:gd name="T13" fmla="*/ 19 h 242"/>
                <a:gd name="T14" fmla="*/ 28 w 61"/>
                <a:gd name="T15" fmla="*/ 6 h 242"/>
                <a:gd name="T16" fmla="*/ 42 w 61"/>
                <a:gd name="T17" fmla="*/ 0 h 242"/>
                <a:gd name="T18" fmla="*/ 24 w 61"/>
                <a:gd name="T19" fmla="*/ 242 h 242"/>
                <a:gd name="T20" fmla="*/ 24 w 61"/>
                <a:gd name="T21" fmla="*/ 93 h 242"/>
                <a:gd name="T22" fmla="*/ 0 w 61"/>
                <a:gd name="T23" fmla="*/ 93 h 242"/>
                <a:gd name="T24" fmla="*/ 0 w 61"/>
                <a:gd name="T25" fmla="*/ 67 h 242"/>
                <a:gd name="T26" fmla="*/ 56 w 61"/>
                <a:gd name="T27" fmla="*/ 67 h 242"/>
                <a:gd name="T28" fmla="*/ 56 w 61"/>
                <a:gd name="T29" fmla="*/ 242 h 242"/>
                <a:gd name="T30" fmla="*/ 24 w 61"/>
                <a:gd name="T31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1" h="242">
                  <a:moveTo>
                    <a:pt x="42" y="0"/>
                  </a:moveTo>
                  <a:cubicBezTo>
                    <a:pt x="47" y="0"/>
                    <a:pt x="51" y="2"/>
                    <a:pt x="55" y="6"/>
                  </a:cubicBezTo>
                  <a:cubicBezTo>
                    <a:pt x="59" y="10"/>
                    <a:pt x="61" y="14"/>
                    <a:pt x="61" y="19"/>
                  </a:cubicBezTo>
                  <a:cubicBezTo>
                    <a:pt x="61" y="25"/>
                    <a:pt x="59" y="29"/>
                    <a:pt x="55" y="33"/>
                  </a:cubicBezTo>
                  <a:cubicBezTo>
                    <a:pt x="51" y="37"/>
                    <a:pt x="47" y="39"/>
                    <a:pt x="42" y="39"/>
                  </a:cubicBezTo>
                  <a:cubicBezTo>
                    <a:pt x="36" y="39"/>
                    <a:pt x="32" y="37"/>
                    <a:pt x="28" y="33"/>
                  </a:cubicBezTo>
                  <a:cubicBezTo>
                    <a:pt x="24" y="29"/>
                    <a:pt x="22" y="25"/>
                    <a:pt x="22" y="19"/>
                  </a:cubicBezTo>
                  <a:cubicBezTo>
                    <a:pt x="22" y="14"/>
                    <a:pt x="24" y="9"/>
                    <a:pt x="28" y="6"/>
                  </a:cubicBezTo>
                  <a:cubicBezTo>
                    <a:pt x="32" y="2"/>
                    <a:pt x="36" y="0"/>
                    <a:pt x="42" y="0"/>
                  </a:cubicBezTo>
                  <a:close/>
                  <a:moveTo>
                    <a:pt x="24" y="242"/>
                  </a:moveTo>
                  <a:lnTo>
                    <a:pt x="24" y="93"/>
                  </a:lnTo>
                  <a:lnTo>
                    <a:pt x="0" y="93"/>
                  </a:lnTo>
                  <a:lnTo>
                    <a:pt x="0" y="67"/>
                  </a:lnTo>
                  <a:lnTo>
                    <a:pt x="56" y="67"/>
                  </a:lnTo>
                  <a:lnTo>
                    <a:pt x="56" y="242"/>
                  </a:lnTo>
                  <a:lnTo>
                    <a:pt x="24" y="2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Freeform 100"/>
            <p:cNvSpPr>
              <a:spLocks noEditPoints="1"/>
            </p:cNvSpPr>
            <p:nvPr/>
          </p:nvSpPr>
          <p:spPr bwMode="auto">
            <a:xfrm>
              <a:off x="5866" y="3192"/>
              <a:ext cx="33" cy="63"/>
            </a:xfrm>
            <a:custGeom>
              <a:avLst/>
              <a:gdLst>
                <a:gd name="T0" fmla="*/ 145 w 145"/>
                <a:gd name="T1" fmla="*/ 105 h 270"/>
                <a:gd name="T2" fmla="*/ 129 w 145"/>
                <a:gd name="T3" fmla="*/ 127 h 270"/>
                <a:gd name="T4" fmla="*/ 112 w 145"/>
                <a:gd name="T5" fmla="*/ 118 h 270"/>
                <a:gd name="T6" fmla="*/ 89 w 145"/>
                <a:gd name="T7" fmla="*/ 114 h 270"/>
                <a:gd name="T8" fmla="*/ 48 w 145"/>
                <a:gd name="T9" fmla="*/ 131 h 270"/>
                <a:gd name="T10" fmla="*/ 33 w 145"/>
                <a:gd name="T11" fmla="*/ 180 h 270"/>
                <a:gd name="T12" fmla="*/ 48 w 145"/>
                <a:gd name="T13" fmla="*/ 227 h 270"/>
                <a:gd name="T14" fmla="*/ 91 w 145"/>
                <a:gd name="T15" fmla="*/ 243 h 270"/>
                <a:gd name="T16" fmla="*/ 133 w 145"/>
                <a:gd name="T17" fmla="*/ 227 h 270"/>
                <a:gd name="T18" fmla="*/ 145 w 145"/>
                <a:gd name="T19" fmla="*/ 253 h 270"/>
                <a:gd name="T20" fmla="*/ 83 w 145"/>
                <a:gd name="T21" fmla="*/ 270 h 270"/>
                <a:gd name="T22" fmla="*/ 24 w 145"/>
                <a:gd name="T23" fmla="*/ 246 h 270"/>
                <a:gd name="T24" fmla="*/ 0 w 145"/>
                <a:gd name="T25" fmla="*/ 180 h 270"/>
                <a:gd name="T26" fmla="*/ 25 w 145"/>
                <a:gd name="T27" fmla="*/ 113 h 270"/>
                <a:gd name="T28" fmla="*/ 91 w 145"/>
                <a:gd name="T29" fmla="*/ 87 h 270"/>
                <a:gd name="T30" fmla="*/ 121 w 145"/>
                <a:gd name="T31" fmla="*/ 93 h 270"/>
                <a:gd name="T32" fmla="*/ 145 w 145"/>
                <a:gd name="T33" fmla="*/ 105 h 270"/>
                <a:gd name="T34" fmla="*/ 141 w 145"/>
                <a:gd name="T35" fmla="*/ 1 h 270"/>
                <a:gd name="T36" fmla="*/ 90 w 145"/>
                <a:gd name="T37" fmla="*/ 55 h 270"/>
                <a:gd name="T38" fmla="*/ 73 w 145"/>
                <a:gd name="T39" fmla="*/ 55 h 270"/>
                <a:gd name="T40" fmla="*/ 24 w 145"/>
                <a:gd name="T41" fmla="*/ 0 h 270"/>
                <a:gd name="T42" fmla="*/ 52 w 145"/>
                <a:gd name="T43" fmla="*/ 0 h 270"/>
                <a:gd name="T44" fmla="*/ 81 w 145"/>
                <a:gd name="T45" fmla="*/ 31 h 270"/>
                <a:gd name="T46" fmla="*/ 108 w 145"/>
                <a:gd name="T47" fmla="*/ 1 h 270"/>
                <a:gd name="T48" fmla="*/ 141 w 145"/>
                <a:gd name="T49" fmla="*/ 1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5" h="270">
                  <a:moveTo>
                    <a:pt x="145" y="105"/>
                  </a:moveTo>
                  <a:lnTo>
                    <a:pt x="129" y="127"/>
                  </a:lnTo>
                  <a:cubicBezTo>
                    <a:pt x="126" y="124"/>
                    <a:pt x="120" y="121"/>
                    <a:pt x="112" y="118"/>
                  </a:cubicBezTo>
                  <a:cubicBezTo>
                    <a:pt x="104" y="115"/>
                    <a:pt x="96" y="114"/>
                    <a:pt x="89" y="114"/>
                  </a:cubicBezTo>
                  <a:cubicBezTo>
                    <a:pt x="72" y="114"/>
                    <a:pt x="58" y="119"/>
                    <a:pt x="48" y="131"/>
                  </a:cubicBezTo>
                  <a:cubicBezTo>
                    <a:pt x="38" y="143"/>
                    <a:pt x="33" y="160"/>
                    <a:pt x="33" y="180"/>
                  </a:cubicBezTo>
                  <a:cubicBezTo>
                    <a:pt x="33" y="201"/>
                    <a:pt x="38" y="217"/>
                    <a:pt x="48" y="227"/>
                  </a:cubicBezTo>
                  <a:cubicBezTo>
                    <a:pt x="59" y="238"/>
                    <a:pt x="73" y="243"/>
                    <a:pt x="91" y="243"/>
                  </a:cubicBezTo>
                  <a:cubicBezTo>
                    <a:pt x="105" y="243"/>
                    <a:pt x="119" y="238"/>
                    <a:pt x="133" y="227"/>
                  </a:cubicBezTo>
                  <a:lnTo>
                    <a:pt x="145" y="253"/>
                  </a:lnTo>
                  <a:cubicBezTo>
                    <a:pt x="129" y="264"/>
                    <a:pt x="108" y="270"/>
                    <a:pt x="83" y="270"/>
                  </a:cubicBezTo>
                  <a:cubicBezTo>
                    <a:pt x="59" y="270"/>
                    <a:pt x="39" y="262"/>
                    <a:pt x="24" y="246"/>
                  </a:cubicBezTo>
                  <a:cubicBezTo>
                    <a:pt x="8" y="230"/>
                    <a:pt x="0" y="208"/>
                    <a:pt x="0" y="180"/>
                  </a:cubicBezTo>
                  <a:cubicBezTo>
                    <a:pt x="0" y="152"/>
                    <a:pt x="8" y="130"/>
                    <a:pt x="25" y="113"/>
                  </a:cubicBezTo>
                  <a:cubicBezTo>
                    <a:pt x="41" y="96"/>
                    <a:pt x="63" y="87"/>
                    <a:pt x="91" y="87"/>
                  </a:cubicBezTo>
                  <a:cubicBezTo>
                    <a:pt x="101" y="87"/>
                    <a:pt x="110" y="89"/>
                    <a:pt x="121" y="93"/>
                  </a:cubicBezTo>
                  <a:cubicBezTo>
                    <a:pt x="132" y="97"/>
                    <a:pt x="139" y="101"/>
                    <a:pt x="145" y="105"/>
                  </a:cubicBezTo>
                  <a:close/>
                  <a:moveTo>
                    <a:pt x="141" y="1"/>
                  </a:moveTo>
                  <a:lnTo>
                    <a:pt x="90" y="55"/>
                  </a:lnTo>
                  <a:lnTo>
                    <a:pt x="73" y="55"/>
                  </a:lnTo>
                  <a:lnTo>
                    <a:pt x="24" y="0"/>
                  </a:lnTo>
                  <a:lnTo>
                    <a:pt x="52" y="0"/>
                  </a:lnTo>
                  <a:lnTo>
                    <a:pt x="81" y="31"/>
                  </a:lnTo>
                  <a:lnTo>
                    <a:pt x="108" y="1"/>
                  </a:lnTo>
                  <a:lnTo>
                    <a:pt x="14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Freeform 101"/>
            <p:cNvSpPr>
              <a:spLocks/>
            </p:cNvSpPr>
            <p:nvPr/>
          </p:nvSpPr>
          <p:spPr bwMode="auto">
            <a:xfrm>
              <a:off x="5905" y="3212"/>
              <a:ext cx="32" cy="42"/>
            </a:xfrm>
            <a:custGeom>
              <a:avLst/>
              <a:gdLst>
                <a:gd name="T0" fmla="*/ 108 w 139"/>
                <a:gd name="T1" fmla="*/ 179 h 179"/>
                <a:gd name="T2" fmla="*/ 108 w 139"/>
                <a:gd name="T3" fmla="*/ 77 h 179"/>
                <a:gd name="T4" fmla="*/ 100 w 139"/>
                <a:gd name="T5" fmla="*/ 38 h 179"/>
                <a:gd name="T6" fmla="*/ 71 w 139"/>
                <a:gd name="T7" fmla="*/ 27 h 179"/>
                <a:gd name="T8" fmla="*/ 49 w 139"/>
                <a:gd name="T9" fmla="*/ 33 h 179"/>
                <a:gd name="T10" fmla="*/ 31 w 139"/>
                <a:gd name="T11" fmla="*/ 49 h 179"/>
                <a:gd name="T12" fmla="*/ 31 w 139"/>
                <a:gd name="T13" fmla="*/ 179 h 179"/>
                <a:gd name="T14" fmla="*/ 0 w 139"/>
                <a:gd name="T15" fmla="*/ 179 h 179"/>
                <a:gd name="T16" fmla="*/ 0 w 139"/>
                <a:gd name="T17" fmla="*/ 4 h 179"/>
                <a:gd name="T18" fmla="*/ 21 w 139"/>
                <a:gd name="T19" fmla="*/ 4 h 179"/>
                <a:gd name="T20" fmla="*/ 31 w 139"/>
                <a:gd name="T21" fmla="*/ 26 h 179"/>
                <a:gd name="T22" fmla="*/ 81 w 139"/>
                <a:gd name="T23" fmla="*/ 0 h 179"/>
                <a:gd name="T24" fmla="*/ 139 w 139"/>
                <a:gd name="T25" fmla="*/ 71 h 179"/>
                <a:gd name="T26" fmla="*/ 139 w 139"/>
                <a:gd name="T27" fmla="*/ 179 h 179"/>
                <a:gd name="T28" fmla="*/ 108 w 139"/>
                <a:gd name="T2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9" h="179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5" y="45"/>
                    <a:pt x="100" y="38"/>
                  </a:cubicBezTo>
                  <a:cubicBezTo>
                    <a:pt x="94" y="30"/>
                    <a:pt x="85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Freeform 102"/>
            <p:cNvSpPr>
              <a:spLocks noEditPoints="1"/>
            </p:cNvSpPr>
            <p:nvPr/>
          </p:nvSpPr>
          <p:spPr bwMode="auto">
            <a:xfrm>
              <a:off x="5944" y="3192"/>
              <a:ext cx="17" cy="62"/>
            </a:xfrm>
            <a:custGeom>
              <a:avLst/>
              <a:gdLst>
                <a:gd name="T0" fmla="*/ 24 w 76"/>
                <a:gd name="T1" fmla="*/ 265 h 265"/>
                <a:gd name="T2" fmla="*/ 24 w 76"/>
                <a:gd name="T3" fmla="*/ 116 h 265"/>
                <a:gd name="T4" fmla="*/ 0 w 76"/>
                <a:gd name="T5" fmla="*/ 116 h 265"/>
                <a:gd name="T6" fmla="*/ 0 w 76"/>
                <a:gd name="T7" fmla="*/ 90 h 265"/>
                <a:gd name="T8" fmla="*/ 56 w 76"/>
                <a:gd name="T9" fmla="*/ 90 h 265"/>
                <a:gd name="T10" fmla="*/ 56 w 76"/>
                <a:gd name="T11" fmla="*/ 265 h 265"/>
                <a:gd name="T12" fmla="*/ 24 w 76"/>
                <a:gd name="T13" fmla="*/ 265 h 265"/>
                <a:gd name="T14" fmla="*/ 76 w 76"/>
                <a:gd name="T15" fmla="*/ 0 h 265"/>
                <a:gd name="T16" fmla="*/ 39 w 76"/>
                <a:gd name="T17" fmla="*/ 54 h 265"/>
                <a:gd name="T18" fmla="*/ 16 w 76"/>
                <a:gd name="T19" fmla="*/ 54 h 265"/>
                <a:gd name="T20" fmla="*/ 43 w 76"/>
                <a:gd name="T21" fmla="*/ 0 h 265"/>
                <a:gd name="T22" fmla="*/ 76 w 76"/>
                <a:gd name="T2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265">
                  <a:moveTo>
                    <a:pt x="24" y="265"/>
                  </a:moveTo>
                  <a:lnTo>
                    <a:pt x="24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5"/>
                  </a:lnTo>
                  <a:lnTo>
                    <a:pt x="24" y="265"/>
                  </a:lnTo>
                  <a:close/>
                  <a:moveTo>
                    <a:pt x="76" y="0"/>
                  </a:moveTo>
                  <a:lnTo>
                    <a:pt x="39" y="54"/>
                  </a:lnTo>
                  <a:lnTo>
                    <a:pt x="16" y="54"/>
                  </a:lnTo>
                  <a:lnTo>
                    <a:pt x="43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Freeform 103"/>
            <p:cNvSpPr>
              <a:spLocks/>
            </p:cNvSpPr>
            <p:nvPr/>
          </p:nvSpPr>
          <p:spPr bwMode="auto">
            <a:xfrm>
              <a:off x="5987" y="3196"/>
              <a:ext cx="27" cy="58"/>
            </a:xfrm>
            <a:custGeom>
              <a:avLst/>
              <a:gdLst>
                <a:gd name="T0" fmla="*/ 107 w 116"/>
                <a:gd name="T1" fmla="*/ 28 h 248"/>
                <a:gd name="T2" fmla="*/ 89 w 116"/>
                <a:gd name="T3" fmla="*/ 25 h 248"/>
                <a:gd name="T4" fmla="*/ 66 w 116"/>
                <a:gd name="T5" fmla="*/ 36 h 248"/>
                <a:gd name="T6" fmla="*/ 56 w 116"/>
                <a:gd name="T7" fmla="*/ 63 h 248"/>
                <a:gd name="T8" fmla="*/ 57 w 116"/>
                <a:gd name="T9" fmla="*/ 73 h 248"/>
                <a:gd name="T10" fmla="*/ 93 w 116"/>
                <a:gd name="T11" fmla="*/ 73 h 248"/>
                <a:gd name="T12" fmla="*/ 93 w 116"/>
                <a:gd name="T13" fmla="*/ 99 h 248"/>
                <a:gd name="T14" fmla="*/ 57 w 116"/>
                <a:gd name="T15" fmla="*/ 99 h 248"/>
                <a:gd name="T16" fmla="*/ 57 w 116"/>
                <a:gd name="T17" fmla="*/ 248 h 248"/>
                <a:gd name="T18" fmla="*/ 26 w 116"/>
                <a:gd name="T19" fmla="*/ 248 h 248"/>
                <a:gd name="T20" fmla="*/ 26 w 116"/>
                <a:gd name="T21" fmla="*/ 99 h 248"/>
                <a:gd name="T22" fmla="*/ 0 w 116"/>
                <a:gd name="T23" fmla="*/ 99 h 248"/>
                <a:gd name="T24" fmla="*/ 0 w 116"/>
                <a:gd name="T25" fmla="*/ 73 h 248"/>
                <a:gd name="T26" fmla="*/ 26 w 116"/>
                <a:gd name="T27" fmla="*/ 73 h 248"/>
                <a:gd name="T28" fmla="*/ 43 w 116"/>
                <a:gd name="T29" fmla="*/ 20 h 248"/>
                <a:gd name="T30" fmla="*/ 87 w 116"/>
                <a:gd name="T31" fmla="*/ 0 h 248"/>
                <a:gd name="T32" fmla="*/ 116 w 116"/>
                <a:gd name="T33" fmla="*/ 5 h 248"/>
                <a:gd name="T34" fmla="*/ 107 w 116"/>
                <a:gd name="T35" fmla="*/ 2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6" h="248">
                  <a:moveTo>
                    <a:pt x="107" y="28"/>
                  </a:moveTo>
                  <a:cubicBezTo>
                    <a:pt x="101" y="26"/>
                    <a:pt x="95" y="25"/>
                    <a:pt x="89" y="25"/>
                  </a:cubicBezTo>
                  <a:cubicBezTo>
                    <a:pt x="80" y="25"/>
                    <a:pt x="72" y="29"/>
                    <a:pt x="66" y="36"/>
                  </a:cubicBezTo>
                  <a:cubicBezTo>
                    <a:pt x="60" y="43"/>
                    <a:pt x="56" y="52"/>
                    <a:pt x="56" y="63"/>
                  </a:cubicBezTo>
                  <a:cubicBezTo>
                    <a:pt x="56" y="66"/>
                    <a:pt x="57" y="69"/>
                    <a:pt x="57" y="73"/>
                  </a:cubicBezTo>
                  <a:lnTo>
                    <a:pt x="93" y="73"/>
                  </a:lnTo>
                  <a:lnTo>
                    <a:pt x="93" y="99"/>
                  </a:lnTo>
                  <a:lnTo>
                    <a:pt x="57" y="99"/>
                  </a:lnTo>
                  <a:lnTo>
                    <a:pt x="57" y="248"/>
                  </a:lnTo>
                  <a:lnTo>
                    <a:pt x="26" y="248"/>
                  </a:lnTo>
                  <a:lnTo>
                    <a:pt x="26" y="99"/>
                  </a:lnTo>
                  <a:lnTo>
                    <a:pt x="0" y="99"/>
                  </a:lnTo>
                  <a:lnTo>
                    <a:pt x="0" y="73"/>
                  </a:lnTo>
                  <a:lnTo>
                    <a:pt x="26" y="73"/>
                  </a:lnTo>
                  <a:cubicBezTo>
                    <a:pt x="26" y="50"/>
                    <a:pt x="32" y="32"/>
                    <a:pt x="43" y="20"/>
                  </a:cubicBezTo>
                  <a:cubicBezTo>
                    <a:pt x="54" y="7"/>
                    <a:pt x="68" y="0"/>
                    <a:pt x="87" y="0"/>
                  </a:cubicBezTo>
                  <a:cubicBezTo>
                    <a:pt x="96" y="0"/>
                    <a:pt x="105" y="2"/>
                    <a:pt x="116" y="5"/>
                  </a:cubicBezTo>
                  <a:lnTo>
                    <a:pt x="107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Freeform 104"/>
            <p:cNvSpPr>
              <a:spLocks noEditPoints="1"/>
            </p:cNvSpPr>
            <p:nvPr/>
          </p:nvSpPr>
          <p:spPr bwMode="auto">
            <a:xfrm>
              <a:off x="6014" y="3212"/>
              <a:ext cx="37" cy="43"/>
            </a:xfrm>
            <a:custGeom>
              <a:avLst/>
              <a:gdLst>
                <a:gd name="T0" fmla="*/ 0 w 159"/>
                <a:gd name="T1" fmla="*/ 91 h 183"/>
                <a:gd name="T2" fmla="*/ 22 w 159"/>
                <a:gd name="T3" fmla="*/ 25 h 183"/>
                <a:gd name="T4" fmla="*/ 80 w 159"/>
                <a:gd name="T5" fmla="*/ 0 h 183"/>
                <a:gd name="T6" fmla="*/ 139 w 159"/>
                <a:gd name="T7" fmla="*/ 24 h 183"/>
                <a:gd name="T8" fmla="*/ 159 w 159"/>
                <a:gd name="T9" fmla="*/ 91 h 183"/>
                <a:gd name="T10" fmla="*/ 138 w 159"/>
                <a:gd name="T11" fmla="*/ 158 h 183"/>
                <a:gd name="T12" fmla="*/ 80 w 159"/>
                <a:gd name="T13" fmla="*/ 183 h 183"/>
                <a:gd name="T14" fmla="*/ 21 w 159"/>
                <a:gd name="T15" fmla="*/ 158 h 183"/>
                <a:gd name="T16" fmla="*/ 0 w 159"/>
                <a:gd name="T17" fmla="*/ 91 h 183"/>
                <a:gd name="T18" fmla="*/ 33 w 159"/>
                <a:gd name="T19" fmla="*/ 91 h 183"/>
                <a:gd name="T20" fmla="*/ 80 w 159"/>
                <a:gd name="T21" fmla="*/ 157 h 183"/>
                <a:gd name="T22" fmla="*/ 114 w 159"/>
                <a:gd name="T23" fmla="*/ 140 h 183"/>
                <a:gd name="T24" fmla="*/ 127 w 159"/>
                <a:gd name="T25" fmla="*/ 91 h 183"/>
                <a:gd name="T26" fmla="*/ 80 w 159"/>
                <a:gd name="T27" fmla="*/ 26 h 183"/>
                <a:gd name="T28" fmla="*/ 46 w 159"/>
                <a:gd name="T29" fmla="*/ 43 h 183"/>
                <a:gd name="T30" fmla="*/ 33 w 159"/>
                <a:gd name="T31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183">
                  <a:moveTo>
                    <a:pt x="0" y="91"/>
                  </a:moveTo>
                  <a:cubicBezTo>
                    <a:pt x="0" y="64"/>
                    <a:pt x="8" y="42"/>
                    <a:pt x="22" y="25"/>
                  </a:cubicBezTo>
                  <a:cubicBezTo>
                    <a:pt x="37" y="9"/>
                    <a:pt x="56" y="0"/>
                    <a:pt x="80" y="0"/>
                  </a:cubicBezTo>
                  <a:cubicBezTo>
                    <a:pt x="105" y="0"/>
                    <a:pt x="125" y="8"/>
                    <a:pt x="139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19"/>
                    <a:pt x="152" y="142"/>
                    <a:pt x="138" y="158"/>
                  </a:cubicBezTo>
                  <a:cubicBezTo>
                    <a:pt x="124" y="175"/>
                    <a:pt x="104" y="183"/>
                    <a:pt x="80" y="183"/>
                  </a:cubicBezTo>
                  <a:cubicBezTo>
                    <a:pt x="55" y="183"/>
                    <a:pt x="35" y="174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9" y="157"/>
                    <a:pt x="80" y="157"/>
                  </a:cubicBezTo>
                  <a:cubicBezTo>
                    <a:pt x="95" y="157"/>
                    <a:pt x="106" y="151"/>
                    <a:pt x="114" y="140"/>
                  </a:cubicBezTo>
                  <a:cubicBezTo>
                    <a:pt x="122" y="128"/>
                    <a:pt x="127" y="112"/>
                    <a:pt x="127" y="91"/>
                  </a:cubicBezTo>
                  <a:cubicBezTo>
                    <a:pt x="127" y="48"/>
                    <a:pt x="111" y="26"/>
                    <a:pt x="80" y="26"/>
                  </a:cubicBezTo>
                  <a:cubicBezTo>
                    <a:pt x="66" y="26"/>
                    <a:pt x="54" y="32"/>
                    <a:pt x="46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" name="Freeform 105"/>
            <p:cNvSpPr>
              <a:spLocks/>
            </p:cNvSpPr>
            <p:nvPr/>
          </p:nvSpPr>
          <p:spPr bwMode="auto">
            <a:xfrm>
              <a:off x="6057" y="3212"/>
              <a:ext cx="32" cy="42"/>
            </a:xfrm>
            <a:custGeom>
              <a:avLst/>
              <a:gdLst>
                <a:gd name="T0" fmla="*/ 108 w 139"/>
                <a:gd name="T1" fmla="*/ 179 h 179"/>
                <a:gd name="T2" fmla="*/ 108 w 139"/>
                <a:gd name="T3" fmla="*/ 77 h 179"/>
                <a:gd name="T4" fmla="*/ 100 w 139"/>
                <a:gd name="T5" fmla="*/ 38 h 179"/>
                <a:gd name="T6" fmla="*/ 71 w 139"/>
                <a:gd name="T7" fmla="*/ 27 h 179"/>
                <a:gd name="T8" fmla="*/ 49 w 139"/>
                <a:gd name="T9" fmla="*/ 33 h 179"/>
                <a:gd name="T10" fmla="*/ 31 w 139"/>
                <a:gd name="T11" fmla="*/ 49 h 179"/>
                <a:gd name="T12" fmla="*/ 31 w 139"/>
                <a:gd name="T13" fmla="*/ 179 h 179"/>
                <a:gd name="T14" fmla="*/ 0 w 139"/>
                <a:gd name="T15" fmla="*/ 179 h 179"/>
                <a:gd name="T16" fmla="*/ 0 w 139"/>
                <a:gd name="T17" fmla="*/ 4 h 179"/>
                <a:gd name="T18" fmla="*/ 21 w 139"/>
                <a:gd name="T19" fmla="*/ 4 h 179"/>
                <a:gd name="T20" fmla="*/ 31 w 139"/>
                <a:gd name="T21" fmla="*/ 26 h 179"/>
                <a:gd name="T22" fmla="*/ 81 w 139"/>
                <a:gd name="T23" fmla="*/ 0 h 179"/>
                <a:gd name="T24" fmla="*/ 139 w 139"/>
                <a:gd name="T25" fmla="*/ 71 h 179"/>
                <a:gd name="T26" fmla="*/ 139 w 139"/>
                <a:gd name="T27" fmla="*/ 179 h 179"/>
                <a:gd name="T28" fmla="*/ 108 w 139"/>
                <a:gd name="T2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9" h="179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5" y="45"/>
                    <a:pt x="100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Freeform 106"/>
            <p:cNvSpPr>
              <a:spLocks noEditPoints="1"/>
            </p:cNvSpPr>
            <p:nvPr/>
          </p:nvSpPr>
          <p:spPr bwMode="auto">
            <a:xfrm>
              <a:off x="6096" y="3196"/>
              <a:ext cx="35" cy="59"/>
            </a:xfrm>
            <a:custGeom>
              <a:avLst/>
              <a:gdLst>
                <a:gd name="T0" fmla="*/ 122 w 153"/>
                <a:gd name="T1" fmla="*/ 248 h 252"/>
                <a:gd name="T2" fmla="*/ 122 w 153"/>
                <a:gd name="T3" fmla="*/ 235 h 252"/>
                <a:gd name="T4" fmla="*/ 74 w 153"/>
                <a:gd name="T5" fmla="*/ 252 h 252"/>
                <a:gd name="T6" fmla="*/ 21 w 153"/>
                <a:gd name="T7" fmla="*/ 228 h 252"/>
                <a:gd name="T8" fmla="*/ 0 w 153"/>
                <a:gd name="T9" fmla="*/ 165 h 252"/>
                <a:gd name="T10" fmla="*/ 24 w 153"/>
                <a:gd name="T11" fmla="*/ 97 h 252"/>
                <a:gd name="T12" fmla="*/ 80 w 153"/>
                <a:gd name="T13" fmla="*/ 69 h 252"/>
                <a:gd name="T14" fmla="*/ 122 w 153"/>
                <a:gd name="T15" fmla="*/ 82 h 252"/>
                <a:gd name="T16" fmla="*/ 122 w 153"/>
                <a:gd name="T17" fmla="*/ 0 h 252"/>
                <a:gd name="T18" fmla="*/ 153 w 153"/>
                <a:gd name="T19" fmla="*/ 0 h 252"/>
                <a:gd name="T20" fmla="*/ 153 w 153"/>
                <a:gd name="T21" fmla="*/ 248 h 252"/>
                <a:gd name="T22" fmla="*/ 122 w 153"/>
                <a:gd name="T23" fmla="*/ 248 h 252"/>
                <a:gd name="T24" fmla="*/ 122 w 153"/>
                <a:gd name="T25" fmla="*/ 113 h 252"/>
                <a:gd name="T26" fmla="*/ 89 w 153"/>
                <a:gd name="T27" fmla="*/ 96 h 252"/>
                <a:gd name="T28" fmla="*/ 49 w 153"/>
                <a:gd name="T29" fmla="*/ 114 h 252"/>
                <a:gd name="T30" fmla="*/ 33 w 153"/>
                <a:gd name="T31" fmla="*/ 162 h 252"/>
                <a:gd name="T32" fmla="*/ 91 w 153"/>
                <a:gd name="T33" fmla="*/ 225 h 252"/>
                <a:gd name="T34" fmla="*/ 109 w 153"/>
                <a:gd name="T35" fmla="*/ 221 h 252"/>
                <a:gd name="T36" fmla="*/ 122 w 153"/>
                <a:gd name="T37" fmla="*/ 211 h 252"/>
                <a:gd name="T38" fmla="*/ 122 w 153"/>
                <a:gd name="T39" fmla="*/ 113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3" h="252">
                  <a:moveTo>
                    <a:pt x="122" y="248"/>
                  </a:moveTo>
                  <a:lnTo>
                    <a:pt x="122" y="235"/>
                  </a:lnTo>
                  <a:cubicBezTo>
                    <a:pt x="111" y="246"/>
                    <a:pt x="95" y="252"/>
                    <a:pt x="74" y="252"/>
                  </a:cubicBezTo>
                  <a:cubicBezTo>
                    <a:pt x="52" y="252"/>
                    <a:pt x="34" y="244"/>
                    <a:pt x="21" y="228"/>
                  </a:cubicBezTo>
                  <a:cubicBezTo>
                    <a:pt x="7" y="212"/>
                    <a:pt x="0" y="191"/>
                    <a:pt x="0" y="165"/>
                  </a:cubicBezTo>
                  <a:cubicBezTo>
                    <a:pt x="0" y="138"/>
                    <a:pt x="8" y="116"/>
                    <a:pt x="24" y="97"/>
                  </a:cubicBezTo>
                  <a:cubicBezTo>
                    <a:pt x="40" y="79"/>
                    <a:pt x="58" y="69"/>
                    <a:pt x="80" y="69"/>
                  </a:cubicBezTo>
                  <a:cubicBezTo>
                    <a:pt x="98" y="69"/>
                    <a:pt x="112" y="74"/>
                    <a:pt x="122" y="82"/>
                  </a:cubicBezTo>
                  <a:lnTo>
                    <a:pt x="122" y="0"/>
                  </a:lnTo>
                  <a:lnTo>
                    <a:pt x="153" y="0"/>
                  </a:lnTo>
                  <a:lnTo>
                    <a:pt x="153" y="248"/>
                  </a:lnTo>
                  <a:lnTo>
                    <a:pt x="122" y="248"/>
                  </a:lnTo>
                  <a:close/>
                  <a:moveTo>
                    <a:pt x="122" y="113"/>
                  </a:moveTo>
                  <a:cubicBezTo>
                    <a:pt x="114" y="101"/>
                    <a:pt x="103" y="96"/>
                    <a:pt x="89" y="96"/>
                  </a:cubicBezTo>
                  <a:cubicBezTo>
                    <a:pt x="73" y="96"/>
                    <a:pt x="59" y="102"/>
                    <a:pt x="49" y="114"/>
                  </a:cubicBezTo>
                  <a:cubicBezTo>
                    <a:pt x="38" y="127"/>
                    <a:pt x="33" y="143"/>
                    <a:pt x="33" y="162"/>
                  </a:cubicBezTo>
                  <a:cubicBezTo>
                    <a:pt x="33" y="204"/>
                    <a:pt x="52" y="225"/>
                    <a:pt x="91" y="225"/>
                  </a:cubicBezTo>
                  <a:cubicBezTo>
                    <a:pt x="96" y="225"/>
                    <a:pt x="102" y="224"/>
                    <a:pt x="109" y="221"/>
                  </a:cubicBezTo>
                  <a:cubicBezTo>
                    <a:pt x="116" y="218"/>
                    <a:pt x="120" y="214"/>
                    <a:pt x="122" y="211"/>
                  </a:cubicBezTo>
                  <a:lnTo>
                    <a:pt x="122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Freeform 107"/>
            <p:cNvSpPr>
              <a:spLocks/>
            </p:cNvSpPr>
            <p:nvPr/>
          </p:nvSpPr>
          <p:spPr bwMode="auto">
            <a:xfrm>
              <a:off x="6135" y="3213"/>
              <a:ext cx="37" cy="57"/>
            </a:xfrm>
            <a:custGeom>
              <a:avLst/>
              <a:gdLst>
                <a:gd name="T0" fmla="*/ 87 w 162"/>
                <a:gd name="T1" fmla="*/ 205 h 244"/>
                <a:gd name="T2" fmla="*/ 62 w 162"/>
                <a:gd name="T3" fmla="*/ 233 h 244"/>
                <a:gd name="T4" fmla="*/ 18 w 162"/>
                <a:gd name="T5" fmla="*/ 244 h 244"/>
                <a:gd name="T6" fmla="*/ 18 w 162"/>
                <a:gd name="T7" fmla="*/ 216 h 244"/>
                <a:gd name="T8" fmla="*/ 52 w 162"/>
                <a:gd name="T9" fmla="*/ 207 h 244"/>
                <a:gd name="T10" fmla="*/ 66 w 162"/>
                <a:gd name="T11" fmla="*/ 185 h 244"/>
                <a:gd name="T12" fmla="*/ 61 w 162"/>
                <a:gd name="T13" fmla="*/ 157 h 244"/>
                <a:gd name="T14" fmla="*/ 47 w 162"/>
                <a:gd name="T15" fmla="*/ 122 h 244"/>
                <a:gd name="T16" fmla="*/ 0 w 162"/>
                <a:gd name="T17" fmla="*/ 0 h 244"/>
                <a:gd name="T18" fmla="*/ 32 w 162"/>
                <a:gd name="T19" fmla="*/ 0 h 244"/>
                <a:gd name="T20" fmla="*/ 83 w 162"/>
                <a:gd name="T21" fmla="*/ 136 h 244"/>
                <a:gd name="T22" fmla="*/ 130 w 162"/>
                <a:gd name="T23" fmla="*/ 0 h 244"/>
                <a:gd name="T24" fmla="*/ 162 w 162"/>
                <a:gd name="T25" fmla="*/ 0 h 244"/>
                <a:gd name="T26" fmla="*/ 87 w 162"/>
                <a:gd name="T27" fmla="*/ 205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2" h="244">
                  <a:moveTo>
                    <a:pt x="87" y="205"/>
                  </a:moveTo>
                  <a:cubicBezTo>
                    <a:pt x="83" y="216"/>
                    <a:pt x="75" y="226"/>
                    <a:pt x="62" y="233"/>
                  </a:cubicBezTo>
                  <a:cubicBezTo>
                    <a:pt x="49" y="241"/>
                    <a:pt x="34" y="244"/>
                    <a:pt x="18" y="244"/>
                  </a:cubicBezTo>
                  <a:lnTo>
                    <a:pt x="18" y="216"/>
                  </a:lnTo>
                  <a:cubicBezTo>
                    <a:pt x="31" y="216"/>
                    <a:pt x="42" y="213"/>
                    <a:pt x="52" y="207"/>
                  </a:cubicBezTo>
                  <a:cubicBezTo>
                    <a:pt x="61" y="201"/>
                    <a:pt x="66" y="194"/>
                    <a:pt x="66" y="185"/>
                  </a:cubicBezTo>
                  <a:cubicBezTo>
                    <a:pt x="66" y="176"/>
                    <a:pt x="64" y="166"/>
                    <a:pt x="61" y="157"/>
                  </a:cubicBezTo>
                  <a:cubicBezTo>
                    <a:pt x="57" y="147"/>
                    <a:pt x="53" y="136"/>
                    <a:pt x="47" y="122"/>
                  </a:cubicBezTo>
                  <a:lnTo>
                    <a:pt x="0" y="0"/>
                  </a:lnTo>
                  <a:lnTo>
                    <a:pt x="32" y="0"/>
                  </a:lnTo>
                  <a:lnTo>
                    <a:pt x="83" y="136"/>
                  </a:lnTo>
                  <a:lnTo>
                    <a:pt x="130" y="0"/>
                  </a:lnTo>
                  <a:lnTo>
                    <a:pt x="162" y="0"/>
                  </a:lnTo>
                  <a:lnTo>
                    <a:pt x="87" y="2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" name="Freeform 108"/>
            <p:cNvSpPr>
              <a:spLocks noEditPoints="1"/>
            </p:cNvSpPr>
            <p:nvPr/>
          </p:nvSpPr>
          <p:spPr bwMode="auto">
            <a:xfrm>
              <a:off x="4856" y="3292"/>
              <a:ext cx="46" cy="58"/>
            </a:xfrm>
            <a:custGeom>
              <a:avLst/>
              <a:gdLst>
                <a:gd name="T0" fmla="*/ 0 w 201"/>
                <a:gd name="T1" fmla="*/ 122 h 249"/>
                <a:gd name="T2" fmla="*/ 26 w 201"/>
                <a:gd name="T3" fmla="*/ 35 h 249"/>
                <a:gd name="T4" fmla="*/ 97 w 201"/>
                <a:gd name="T5" fmla="*/ 0 h 249"/>
                <a:gd name="T6" fmla="*/ 174 w 201"/>
                <a:gd name="T7" fmla="*/ 32 h 249"/>
                <a:gd name="T8" fmla="*/ 201 w 201"/>
                <a:gd name="T9" fmla="*/ 122 h 249"/>
                <a:gd name="T10" fmla="*/ 174 w 201"/>
                <a:gd name="T11" fmla="*/ 215 h 249"/>
                <a:gd name="T12" fmla="*/ 97 w 201"/>
                <a:gd name="T13" fmla="*/ 249 h 249"/>
                <a:gd name="T14" fmla="*/ 26 w 201"/>
                <a:gd name="T15" fmla="*/ 213 h 249"/>
                <a:gd name="T16" fmla="*/ 0 w 201"/>
                <a:gd name="T17" fmla="*/ 122 h 249"/>
                <a:gd name="T18" fmla="*/ 35 w 201"/>
                <a:gd name="T19" fmla="*/ 122 h 249"/>
                <a:gd name="T20" fmla="*/ 51 w 201"/>
                <a:gd name="T21" fmla="*/ 191 h 249"/>
                <a:gd name="T22" fmla="*/ 97 w 201"/>
                <a:gd name="T23" fmla="*/ 219 h 249"/>
                <a:gd name="T24" fmla="*/ 148 w 201"/>
                <a:gd name="T25" fmla="*/ 194 h 249"/>
                <a:gd name="T26" fmla="*/ 166 w 201"/>
                <a:gd name="T27" fmla="*/ 122 h 249"/>
                <a:gd name="T28" fmla="*/ 97 w 201"/>
                <a:gd name="T29" fmla="*/ 29 h 249"/>
                <a:gd name="T30" fmla="*/ 51 w 201"/>
                <a:gd name="T31" fmla="*/ 54 h 249"/>
                <a:gd name="T32" fmla="*/ 35 w 201"/>
                <a:gd name="T33" fmla="*/ 122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1" h="249">
                  <a:moveTo>
                    <a:pt x="0" y="122"/>
                  </a:moveTo>
                  <a:cubicBezTo>
                    <a:pt x="0" y="87"/>
                    <a:pt x="9" y="58"/>
                    <a:pt x="26" y="35"/>
                  </a:cubicBezTo>
                  <a:cubicBezTo>
                    <a:pt x="44" y="11"/>
                    <a:pt x="67" y="0"/>
                    <a:pt x="97" y="0"/>
                  </a:cubicBezTo>
                  <a:cubicBezTo>
                    <a:pt x="131" y="0"/>
                    <a:pt x="156" y="10"/>
                    <a:pt x="174" y="32"/>
                  </a:cubicBezTo>
                  <a:cubicBezTo>
                    <a:pt x="192" y="54"/>
                    <a:pt x="201" y="84"/>
                    <a:pt x="201" y="122"/>
                  </a:cubicBezTo>
                  <a:cubicBezTo>
                    <a:pt x="201" y="162"/>
                    <a:pt x="192" y="193"/>
                    <a:pt x="174" y="215"/>
                  </a:cubicBezTo>
                  <a:cubicBezTo>
                    <a:pt x="156" y="237"/>
                    <a:pt x="130" y="249"/>
                    <a:pt x="97" y="249"/>
                  </a:cubicBezTo>
                  <a:cubicBezTo>
                    <a:pt x="67" y="249"/>
                    <a:pt x="43" y="237"/>
                    <a:pt x="26" y="213"/>
                  </a:cubicBezTo>
                  <a:cubicBezTo>
                    <a:pt x="9" y="190"/>
                    <a:pt x="0" y="159"/>
                    <a:pt x="0" y="122"/>
                  </a:cubicBezTo>
                  <a:close/>
                  <a:moveTo>
                    <a:pt x="35" y="122"/>
                  </a:moveTo>
                  <a:cubicBezTo>
                    <a:pt x="35" y="150"/>
                    <a:pt x="40" y="173"/>
                    <a:pt x="51" y="191"/>
                  </a:cubicBezTo>
                  <a:cubicBezTo>
                    <a:pt x="62" y="210"/>
                    <a:pt x="77" y="219"/>
                    <a:pt x="97" y="219"/>
                  </a:cubicBezTo>
                  <a:cubicBezTo>
                    <a:pt x="119" y="219"/>
                    <a:pt x="137" y="211"/>
                    <a:pt x="148" y="194"/>
                  </a:cubicBezTo>
                  <a:cubicBezTo>
                    <a:pt x="160" y="177"/>
                    <a:pt x="166" y="153"/>
                    <a:pt x="166" y="122"/>
                  </a:cubicBezTo>
                  <a:cubicBezTo>
                    <a:pt x="166" y="60"/>
                    <a:pt x="143" y="29"/>
                    <a:pt x="97" y="29"/>
                  </a:cubicBezTo>
                  <a:cubicBezTo>
                    <a:pt x="77" y="29"/>
                    <a:pt x="61" y="38"/>
                    <a:pt x="51" y="54"/>
                  </a:cubicBezTo>
                  <a:cubicBezTo>
                    <a:pt x="40" y="71"/>
                    <a:pt x="35" y="94"/>
                    <a:pt x="35" y="1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Freeform 109"/>
            <p:cNvSpPr>
              <a:spLocks noEditPoints="1"/>
            </p:cNvSpPr>
            <p:nvPr/>
          </p:nvSpPr>
          <p:spPr bwMode="auto">
            <a:xfrm>
              <a:off x="4910" y="3307"/>
              <a:ext cx="35" cy="58"/>
            </a:xfrm>
            <a:custGeom>
              <a:avLst/>
              <a:gdLst>
                <a:gd name="T0" fmla="*/ 31 w 153"/>
                <a:gd name="T1" fmla="*/ 170 h 248"/>
                <a:gd name="T2" fmla="*/ 31 w 153"/>
                <a:gd name="T3" fmla="*/ 248 h 248"/>
                <a:gd name="T4" fmla="*/ 0 w 153"/>
                <a:gd name="T5" fmla="*/ 248 h 248"/>
                <a:gd name="T6" fmla="*/ 0 w 153"/>
                <a:gd name="T7" fmla="*/ 4 h 248"/>
                <a:gd name="T8" fmla="*/ 31 w 153"/>
                <a:gd name="T9" fmla="*/ 4 h 248"/>
                <a:gd name="T10" fmla="*/ 31 w 153"/>
                <a:gd name="T11" fmla="*/ 18 h 248"/>
                <a:gd name="T12" fmla="*/ 74 w 153"/>
                <a:gd name="T13" fmla="*/ 0 h 248"/>
                <a:gd name="T14" fmla="*/ 132 w 153"/>
                <a:gd name="T15" fmla="*/ 24 h 248"/>
                <a:gd name="T16" fmla="*/ 153 w 153"/>
                <a:gd name="T17" fmla="*/ 92 h 248"/>
                <a:gd name="T18" fmla="*/ 132 w 153"/>
                <a:gd name="T19" fmla="*/ 157 h 248"/>
                <a:gd name="T20" fmla="*/ 71 w 153"/>
                <a:gd name="T21" fmla="*/ 183 h 248"/>
                <a:gd name="T22" fmla="*/ 47 w 153"/>
                <a:gd name="T23" fmla="*/ 179 h 248"/>
                <a:gd name="T24" fmla="*/ 31 w 153"/>
                <a:gd name="T25" fmla="*/ 170 h 248"/>
                <a:gd name="T26" fmla="*/ 31 w 153"/>
                <a:gd name="T27" fmla="*/ 42 h 248"/>
                <a:gd name="T28" fmla="*/ 31 w 153"/>
                <a:gd name="T29" fmla="*/ 144 h 248"/>
                <a:gd name="T30" fmla="*/ 44 w 153"/>
                <a:gd name="T31" fmla="*/ 153 h 248"/>
                <a:gd name="T32" fmla="*/ 62 w 153"/>
                <a:gd name="T33" fmla="*/ 157 h 248"/>
                <a:gd name="T34" fmla="*/ 120 w 153"/>
                <a:gd name="T35" fmla="*/ 91 h 248"/>
                <a:gd name="T36" fmla="*/ 106 w 153"/>
                <a:gd name="T37" fmla="*/ 42 h 248"/>
                <a:gd name="T38" fmla="*/ 62 w 153"/>
                <a:gd name="T39" fmla="*/ 27 h 248"/>
                <a:gd name="T40" fmla="*/ 46 w 153"/>
                <a:gd name="T41" fmla="*/ 31 h 248"/>
                <a:gd name="T42" fmla="*/ 31 w 153"/>
                <a:gd name="T43" fmla="*/ 42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248">
                  <a:moveTo>
                    <a:pt x="31" y="170"/>
                  </a:moveTo>
                  <a:lnTo>
                    <a:pt x="31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18"/>
                  </a:lnTo>
                  <a:cubicBezTo>
                    <a:pt x="43" y="6"/>
                    <a:pt x="57" y="0"/>
                    <a:pt x="74" y="0"/>
                  </a:cubicBezTo>
                  <a:cubicBezTo>
                    <a:pt x="99" y="0"/>
                    <a:pt x="118" y="8"/>
                    <a:pt x="132" y="24"/>
                  </a:cubicBezTo>
                  <a:cubicBezTo>
                    <a:pt x="146" y="39"/>
                    <a:pt x="153" y="62"/>
                    <a:pt x="153" y="92"/>
                  </a:cubicBezTo>
                  <a:cubicBezTo>
                    <a:pt x="153" y="119"/>
                    <a:pt x="146" y="141"/>
                    <a:pt x="132" y="157"/>
                  </a:cubicBezTo>
                  <a:cubicBezTo>
                    <a:pt x="118" y="174"/>
                    <a:pt x="98" y="183"/>
                    <a:pt x="71" y="183"/>
                  </a:cubicBezTo>
                  <a:cubicBezTo>
                    <a:pt x="64" y="183"/>
                    <a:pt x="56" y="181"/>
                    <a:pt x="47" y="179"/>
                  </a:cubicBezTo>
                  <a:cubicBezTo>
                    <a:pt x="39" y="176"/>
                    <a:pt x="33" y="173"/>
                    <a:pt x="31" y="170"/>
                  </a:cubicBezTo>
                  <a:close/>
                  <a:moveTo>
                    <a:pt x="31" y="42"/>
                  </a:moveTo>
                  <a:lnTo>
                    <a:pt x="31" y="144"/>
                  </a:lnTo>
                  <a:cubicBezTo>
                    <a:pt x="33" y="147"/>
                    <a:pt x="37" y="150"/>
                    <a:pt x="44" y="153"/>
                  </a:cubicBezTo>
                  <a:cubicBezTo>
                    <a:pt x="50" y="155"/>
                    <a:pt x="56" y="157"/>
                    <a:pt x="62" y="157"/>
                  </a:cubicBezTo>
                  <a:cubicBezTo>
                    <a:pt x="101" y="157"/>
                    <a:pt x="120" y="135"/>
                    <a:pt x="120" y="91"/>
                  </a:cubicBezTo>
                  <a:cubicBezTo>
                    <a:pt x="120" y="69"/>
                    <a:pt x="116" y="52"/>
                    <a:pt x="106" y="42"/>
                  </a:cubicBezTo>
                  <a:cubicBezTo>
                    <a:pt x="97" y="32"/>
                    <a:pt x="83" y="27"/>
                    <a:pt x="62" y="27"/>
                  </a:cubicBezTo>
                  <a:cubicBezTo>
                    <a:pt x="58" y="27"/>
                    <a:pt x="53" y="28"/>
                    <a:pt x="46" y="31"/>
                  </a:cubicBezTo>
                  <a:cubicBezTo>
                    <a:pt x="40" y="34"/>
                    <a:pt x="35" y="38"/>
                    <a:pt x="31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Freeform 110"/>
            <p:cNvSpPr>
              <a:spLocks noEditPoints="1"/>
            </p:cNvSpPr>
            <p:nvPr/>
          </p:nvSpPr>
          <p:spPr bwMode="auto">
            <a:xfrm>
              <a:off x="4949" y="3307"/>
              <a:ext cx="38" cy="43"/>
            </a:xfrm>
            <a:custGeom>
              <a:avLst/>
              <a:gdLst>
                <a:gd name="T0" fmla="*/ 159 w 162"/>
                <a:gd name="T1" fmla="*/ 95 h 183"/>
                <a:gd name="T2" fmla="*/ 33 w 162"/>
                <a:gd name="T3" fmla="*/ 95 h 183"/>
                <a:gd name="T4" fmla="*/ 50 w 162"/>
                <a:gd name="T5" fmla="*/ 142 h 183"/>
                <a:gd name="T6" fmla="*/ 88 w 162"/>
                <a:gd name="T7" fmla="*/ 157 h 183"/>
                <a:gd name="T8" fmla="*/ 133 w 162"/>
                <a:gd name="T9" fmla="*/ 141 h 183"/>
                <a:gd name="T10" fmla="*/ 146 w 162"/>
                <a:gd name="T11" fmla="*/ 163 h 183"/>
                <a:gd name="T12" fmla="*/ 124 w 162"/>
                <a:gd name="T13" fmla="*/ 176 h 183"/>
                <a:gd name="T14" fmla="*/ 82 w 162"/>
                <a:gd name="T15" fmla="*/ 183 h 183"/>
                <a:gd name="T16" fmla="*/ 26 w 162"/>
                <a:gd name="T17" fmla="*/ 160 h 183"/>
                <a:gd name="T18" fmla="*/ 0 w 162"/>
                <a:gd name="T19" fmla="*/ 94 h 183"/>
                <a:gd name="T20" fmla="*/ 26 w 162"/>
                <a:gd name="T21" fmla="*/ 24 h 183"/>
                <a:gd name="T22" fmla="*/ 82 w 162"/>
                <a:gd name="T23" fmla="*/ 0 h 183"/>
                <a:gd name="T24" fmla="*/ 141 w 162"/>
                <a:gd name="T25" fmla="*/ 22 h 183"/>
                <a:gd name="T26" fmla="*/ 162 w 162"/>
                <a:gd name="T27" fmla="*/ 76 h 183"/>
                <a:gd name="T28" fmla="*/ 159 w 162"/>
                <a:gd name="T29" fmla="*/ 95 h 183"/>
                <a:gd name="T30" fmla="*/ 84 w 162"/>
                <a:gd name="T31" fmla="*/ 27 h 183"/>
                <a:gd name="T32" fmla="*/ 49 w 162"/>
                <a:gd name="T33" fmla="*/ 40 h 183"/>
                <a:gd name="T34" fmla="*/ 33 w 162"/>
                <a:gd name="T35" fmla="*/ 72 h 183"/>
                <a:gd name="T36" fmla="*/ 131 w 162"/>
                <a:gd name="T37" fmla="*/ 72 h 183"/>
                <a:gd name="T38" fmla="*/ 119 w 162"/>
                <a:gd name="T39" fmla="*/ 40 h 183"/>
                <a:gd name="T40" fmla="*/ 84 w 162"/>
                <a:gd name="T41" fmla="*/ 2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2" h="183">
                  <a:moveTo>
                    <a:pt x="159" y="95"/>
                  </a:moveTo>
                  <a:lnTo>
                    <a:pt x="33" y="95"/>
                  </a:lnTo>
                  <a:cubicBezTo>
                    <a:pt x="33" y="115"/>
                    <a:pt x="38" y="131"/>
                    <a:pt x="50" y="142"/>
                  </a:cubicBezTo>
                  <a:cubicBezTo>
                    <a:pt x="60" y="152"/>
                    <a:pt x="72" y="157"/>
                    <a:pt x="88" y="157"/>
                  </a:cubicBezTo>
                  <a:cubicBezTo>
                    <a:pt x="106" y="157"/>
                    <a:pt x="121" y="151"/>
                    <a:pt x="133" y="141"/>
                  </a:cubicBezTo>
                  <a:lnTo>
                    <a:pt x="146" y="163"/>
                  </a:lnTo>
                  <a:cubicBezTo>
                    <a:pt x="141" y="168"/>
                    <a:pt x="134" y="172"/>
                    <a:pt x="124" y="176"/>
                  </a:cubicBezTo>
                  <a:cubicBezTo>
                    <a:pt x="111" y="181"/>
                    <a:pt x="97" y="183"/>
                    <a:pt x="82" y="183"/>
                  </a:cubicBezTo>
                  <a:cubicBezTo>
                    <a:pt x="60" y="183"/>
                    <a:pt x="41" y="175"/>
                    <a:pt x="26" y="160"/>
                  </a:cubicBezTo>
                  <a:cubicBezTo>
                    <a:pt x="8" y="144"/>
                    <a:pt x="0" y="122"/>
                    <a:pt x="0" y="94"/>
                  </a:cubicBezTo>
                  <a:cubicBezTo>
                    <a:pt x="0" y="65"/>
                    <a:pt x="9" y="41"/>
                    <a:pt x="26" y="24"/>
                  </a:cubicBezTo>
                  <a:cubicBezTo>
                    <a:pt x="42" y="8"/>
                    <a:pt x="61" y="0"/>
                    <a:pt x="82" y="0"/>
                  </a:cubicBezTo>
                  <a:cubicBezTo>
                    <a:pt x="107" y="0"/>
                    <a:pt x="127" y="7"/>
                    <a:pt x="141" y="22"/>
                  </a:cubicBezTo>
                  <a:cubicBezTo>
                    <a:pt x="155" y="35"/>
                    <a:pt x="162" y="53"/>
                    <a:pt x="162" y="76"/>
                  </a:cubicBezTo>
                  <a:cubicBezTo>
                    <a:pt x="162" y="83"/>
                    <a:pt x="161" y="89"/>
                    <a:pt x="159" y="95"/>
                  </a:cubicBezTo>
                  <a:close/>
                  <a:moveTo>
                    <a:pt x="84" y="27"/>
                  </a:moveTo>
                  <a:cubicBezTo>
                    <a:pt x="70" y="27"/>
                    <a:pt x="58" y="31"/>
                    <a:pt x="49" y="40"/>
                  </a:cubicBezTo>
                  <a:cubicBezTo>
                    <a:pt x="40" y="49"/>
                    <a:pt x="35" y="59"/>
                    <a:pt x="33" y="72"/>
                  </a:cubicBezTo>
                  <a:lnTo>
                    <a:pt x="131" y="72"/>
                  </a:lnTo>
                  <a:cubicBezTo>
                    <a:pt x="131" y="59"/>
                    <a:pt x="127" y="49"/>
                    <a:pt x="119" y="40"/>
                  </a:cubicBezTo>
                  <a:cubicBezTo>
                    <a:pt x="110" y="31"/>
                    <a:pt x="99" y="27"/>
                    <a:pt x="84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" name="Freeform 111"/>
            <p:cNvSpPr>
              <a:spLocks/>
            </p:cNvSpPr>
            <p:nvPr/>
          </p:nvSpPr>
          <p:spPr bwMode="auto">
            <a:xfrm>
              <a:off x="4994" y="3307"/>
              <a:ext cx="24" cy="42"/>
            </a:xfrm>
            <a:custGeom>
              <a:avLst/>
              <a:gdLst>
                <a:gd name="T0" fmla="*/ 93 w 106"/>
                <a:gd name="T1" fmla="*/ 34 h 180"/>
                <a:gd name="T2" fmla="*/ 73 w 106"/>
                <a:gd name="T3" fmla="*/ 27 h 180"/>
                <a:gd name="T4" fmla="*/ 44 w 106"/>
                <a:gd name="T5" fmla="*/ 42 h 180"/>
                <a:gd name="T6" fmla="*/ 31 w 106"/>
                <a:gd name="T7" fmla="*/ 79 h 180"/>
                <a:gd name="T8" fmla="*/ 31 w 106"/>
                <a:gd name="T9" fmla="*/ 180 h 180"/>
                <a:gd name="T10" fmla="*/ 0 w 106"/>
                <a:gd name="T11" fmla="*/ 180 h 180"/>
                <a:gd name="T12" fmla="*/ 0 w 106"/>
                <a:gd name="T13" fmla="*/ 4 h 180"/>
                <a:gd name="T14" fmla="*/ 31 w 106"/>
                <a:gd name="T15" fmla="*/ 4 h 180"/>
                <a:gd name="T16" fmla="*/ 31 w 106"/>
                <a:gd name="T17" fmla="*/ 32 h 180"/>
                <a:gd name="T18" fmla="*/ 82 w 106"/>
                <a:gd name="T19" fmla="*/ 0 h 180"/>
                <a:gd name="T20" fmla="*/ 106 w 106"/>
                <a:gd name="T21" fmla="*/ 3 h 180"/>
                <a:gd name="T22" fmla="*/ 93 w 106"/>
                <a:gd name="T23" fmla="*/ 3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80">
                  <a:moveTo>
                    <a:pt x="93" y="34"/>
                  </a:moveTo>
                  <a:cubicBezTo>
                    <a:pt x="87" y="29"/>
                    <a:pt x="80" y="27"/>
                    <a:pt x="73" y="27"/>
                  </a:cubicBezTo>
                  <a:cubicBezTo>
                    <a:pt x="62" y="27"/>
                    <a:pt x="52" y="32"/>
                    <a:pt x="44" y="42"/>
                  </a:cubicBezTo>
                  <a:cubicBezTo>
                    <a:pt x="36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3" y="11"/>
                    <a:pt x="60" y="0"/>
                    <a:pt x="82" y="0"/>
                  </a:cubicBezTo>
                  <a:cubicBezTo>
                    <a:pt x="88" y="0"/>
                    <a:pt x="96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" name="Freeform 112"/>
            <p:cNvSpPr>
              <a:spLocks noEditPoints="1"/>
            </p:cNvSpPr>
            <p:nvPr/>
          </p:nvSpPr>
          <p:spPr bwMode="auto">
            <a:xfrm>
              <a:off x="5021" y="3307"/>
              <a:ext cx="34" cy="43"/>
            </a:xfrm>
            <a:custGeom>
              <a:avLst/>
              <a:gdLst>
                <a:gd name="T0" fmla="*/ 109 w 151"/>
                <a:gd name="T1" fmla="*/ 159 h 183"/>
                <a:gd name="T2" fmla="*/ 51 w 151"/>
                <a:gd name="T3" fmla="*/ 183 h 183"/>
                <a:gd name="T4" fmla="*/ 16 w 151"/>
                <a:gd name="T5" fmla="*/ 168 h 183"/>
                <a:gd name="T6" fmla="*/ 0 w 151"/>
                <a:gd name="T7" fmla="*/ 130 h 183"/>
                <a:gd name="T8" fmla="*/ 24 w 151"/>
                <a:gd name="T9" fmla="*/ 85 h 183"/>
                <a:gd name="T10" fmla="*/ 83 w 151"/>
                <a:gd name="T11" fmla="*/ 67 h 183"/>
                <a:gd name="T12" fmla="*/ 106 w 151"/>
                <a:gd name="T13" fmla="*/ 71 h 183"/>
                <a:gd name="T14" fmla="*/ 68 w 151"/>
                <a:gd name="T15" fmla="*/ 28 h 183"/>
                <a:gd name="T16" fmla="*/ 23 w 151"/>
                <a:gd name="T17" fmla="*/ 44 h 183"/>
                <a:gd name="T18" fmla="*/ 10 w 151"/>
                <a:gd name="T19" fmla="*/ 18 h 183"/>
                <a:gd name="T20" fmla="*/ 34 w 151"/>
                <a:gd name="T21" fmla="*/ 6 h 183"/>
                <a:gd name="T22" fmla="*/ 64 w 151"/>
                <a:gd name="T23" fmla="*/ 0 h 183"/>
                <a:gd name="T24" fmla="*/ 120 w 151"/>
                <a:gd name="T25" fmla="*/ 18 h 183"/>
                <a:gd name="T26" fmla="*/ 137 w 151"/>
                <a:gd name="T27" fmla="*/ 73 h 183"/>
                <a:gd name="T28" fmla="*/ 137 w 151"/>
                <a:gd name="T29" fmla="*/ 136 h 183"/>
                <a:gd name="T30" fmla="*/ 151 w 151"/>
                <a:gd name="T31" fmla="*/ 167 h 183"/>
                <a:gd name="T32" fmla="*/ 151 w 151"/>
                <a:gd name="T33" fmla="*/ 183 h 183"/>
                <a:gd name="T34" fmla="*/ 122 w 151"/>
                <a:gd name="T35" fmla="*/ 177 h 183"/>
                <a:gd name="T36" fmla="*/ 109 w 151"/>
                <a:gd name="T37" fmla="*/ 159 h 183"/>
                <a:gd name="T38" fmla="*/ 106 w 151"/>
                <a:gd name="T39" fmla="*/ 93 h 183"/>
                <a:gd name="T40" fmla="*/ 85 w 151"/>
                <a:gd name="T41" fmla="*/ 90 h 183"/>
                <a:gd name="T42" fmla="*/ 47 w 151"/>
                <a:gd name="T43" fmla="*/ 102 h 183"/>
                <a:gd name="T44" fmla="*/ 32 w 151"/>
                <a:gd name="T45" fmla="*/ 131 h 183"/>
                <a:gd name="T46" fmla="*/ 64 w 151"/>
                <a:gd name="T47" fmla="*/ 158 h 183"/>
                <a:gd name="T48" fmla="*/ 106 w 151"/>
                <a:gd name="T49" fmla="*/ 136 h 183"/>
                <a:gd name="T50" fmla="*/ 106 w 151"/>
                <a:gd name="T51" fmla="*/ 9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1" h="183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8" y="183"/>
                    <a:pt x="26" y="178"/>
                    <a:pt x="16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8" y="68"/>
                    <a:pt x="106" y="71"/>
                  </a:cubicBezTo>
                  <a:cubicBezTo>
                    <a:pt x="106" y="43"/>
                    <a:pt x="93" y="28"/>
                    <a:pt x="68" y="28"/>
                  </a:cubicBezTo>
                  <a:cubicBezTo>
                    <a:pt x="48" y="28"/>
                    <a:pt x="33" y="34"/>
                    <a:pt x="23" y="44"/>
                  </a:cubicBezTo>
                  <a:lnTo>
                    <a:pt x="10" y="18"/>
                  </a:lnTo>
                  <a:cubicBezTo>
                    <a:pt x="16" y="13"/>
                    <a:pt x="24" y="9"/>
                    <a:pt x="34" y="6"/>
                  </a:cubicBezTo>
                  <a:cubicBezTo>
                    <a:pt x="45" y="2"/>
                    <a:pt x="55" y="0"/>
                    <a:pt x="64" y="0"/>
                  </a:cubicBezTo>
                  <a:cubicBezTo>
                    <a:pt x="90" y="0"/>
                    <a:pt x="108" y="6"/>
                    <a:pt x="120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2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9" y="181"/>
                    <a:pt x="122" y="177"/>
                  </a:cubicBezTo>
                  <a:cubicBezTo>
                    <a:pt x="116" y="174"/>
                    <a:pt x="112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7" y="102"/>
                  </a:cubicBezTo>
                  <a:cubicBezTo>
                    <a:pt x="37" y="110"/>
                    <a:pt x="32" y="120"/>
                    <a:pt x="32" y="131"/>
                  </a:cubicBezTo>
                  <a:cubicBezTo>
                    <a:pt x="32" y="149"/>
                    <a:pt x="42" y="158"/>
                    <a:pt x="64" y="158"/>
                  </a:cubicBezTo>
                  <a:cubicBezTo>
                    <a:pt x="80" y="158"/>
                    <a:pt x="94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Freeform 113"/>
            <p:cNvSpPr>
              <a:spLocks noEditPoints="1"/>
            </p:cNvSpPr>
            <p:nvPr/>
          </p:nvSpPr>
          <p:spPr bwMode="auto">
            <a:xfrm>
              <a:off x="5060" y="3287"/>
              <a:ext cx="34" cy="63"/>
            </a:xfrm>
            <a:custGeom>
              <a:avLst/>
              <a:gdLst>
                <a:gd name="T0" fmla="*/ 144 w 145"/>
                <a:gd name="T1" fmla="*/ 105 h 270"/>
                <a:gd name="T2" fmla="*/ 128 w 145"/>
                <a:gd name="T3" fmla="*/ 127 h 270"/>
                <a:gd name="T4" fmla="*/ 112 w 145"/>
                <a:gd name="T5" fmla="*/ 118 h 270"/>
                <a:gd name="T6" fmla="*/ 88 w 145"/>
                <a:gd name="T7" fmla="*/ 114 h 270"/>
                <a:gd name="T8" fmla="*/ 47 w 145"/>
                <a:gd name="T9" fmla="*/ 131 h 270"/>
                <a:gd name="T10" fmla="*/ 32 w 145"/>
                <a:gd name="T11" fmla="*/ 180 h 270"/>
                <a:gd name="T12" fmla="*/ 48 w 145"/>
                <a:gd name="T13" fmla="*/ 227 h 270"/>
                <a:gd name="T14" fmla="*/ 90 w 145"/>
                <a:gd name="T15" fmla="*/ 244 h 270"/>
                <a:gd name="T16" fmla="*/ 132 w 145"/>
                <a:gd name="T17" fmla="*/ 227 h 270"/>
                <a:gd name="T18" fmla="*/ 145 w 145"/>
                <a:gd name="T19" fmla="*/ 254 h 270"/>
                <a:gd name="T20" fmla="*/ 83 w 145"/>
                <a:gd name="T21" fmla="*/ 270 h 270"/>
                <a:gd name="T22" fmla="*/ 23 w 145"/>
                <a:gd name="T23" fmla="*/ 246 h 270"/>
                <a:gd name="T24" fmla="*/ 0 w 145"/>
                <a:gd name="T25" fmla="*/ 180 h 270"/>
                <a:gd name="T26" fmla="*/ 24 w 145"/>
                <a:gd name="T27" fmla="*/ 113 h 270"/>
                <a:gd name="T28" fmla="*/ 91 w 145"/>
                <a:gd name="T29" fmla="*/ 87 h 270"/>
                <a:gd name="T30" fmla="*/ 120 w 145"/>
                <a:gd name="T31" fmla="*/ 93 h 270"/>
                <a:gd name="T32" fmla="*/ 144 w 145"/>
                <a:gd name="T33" fmla="*/ 105 h 270"/>
                <a:gd name="T34" fmla="*/ 140 w 145"/>
                <a:gd name="T35" fmla="*/ 1 h 270"/>
                <a:gd name="T36" fmla="*/ 90 w 145"/>
                <a:gd name="T37" fmla="*/ 56 h 270"/>
                <a:gd name="T38" fmla="*/ 72 w 145"/>
                <a:gd name="T39" fmla="*/ 56 h 270"/>
                <a:gd name="T40" fmla="*/ 23 w 145"/>
                <a:gd name="T41" fmla="*/ 0 h 270"/>
                <a:gd name="T42" fmla="*/ 52 w 145"/>
                <a:gd name="T43" fmla="*/ 0 h 270"/>
                <a:gd name="T44" fmla="*/ 81 w 145"/>
                <a:gd name="T45" fmla="*/ 32 h 270"/>
                <a:gd name="T46" fmla="*/ 108 w 145"/>
                <a:gd name="T47" fmla="*/ 1 h 270"/>
                <a:gd name="T48" fmla="*/ 140 w 145"/>
                <a:gd name="T49" fmla="*/ 1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5" h="270">
                  <a:moveTo>
                    <a:pt x="144" y="105"/>
                  </a:moveTo>
                  <a:lnTo>
                    <a:pt x="128" y="127"/>
                  </a:lnTo>
                  <a:cubicBezTo>
                    <a:pt x="125" y="124"/>
                    <a:pt x="120" y="121"/>
                    <a:pt x="112" y="118"/>
                  </a:cubicBezTo>
                  <a:cubicBezTo>
                    <a:pt x="103" y="115"/>
                    <a:pt x="96" y="114"/>
                    <a:pt x="88" y="114"/>
                  </a:cubicBezTo>
                  <a:cubicBezTo>
                    <a:pt x="71" y="114"/>
                    <a:pt x="57" y="120"/>
                    <a:pt x="47" y="131"/>
                  </a:cubicBezTo>
                  <a:cubicBezTo>
                    <a:pt x="37" y="143"/>
                    <a:pt x="32" y="160"/>
                    <a:pt x="32" y="180"/>
                  </a:cubicBezTo>
                  <a:cubicBezTo>
                    <a:pt x="32" y="201"/>
                    <a:pt x="38" y="217"/>
                    <a:pt x="48" y="227"/>
                  </a:cubicBezTo>
                  <a:cubicBezTo>
                    <a:pt x="58" y="238"/>
                    <a:pt x="72" y="244"/>
                    <a:pt x="90" y="244"/>
                  </a:cubicBezTo>
                  <a:cubicBezTo>
                    <a:pt x="104" y="244"/>
                    <a:pt x="118" y="238"/>
                    <a:pt x="132" y="227"/>
                  </a:cubicBezTo>
                  <a:lnTo>
                    <a:pt x="145" y="254"/>
                  </a:lnTo>
                  <a:cubicBezTo>
                    <a:pt x="128" y="264"/>
                    <a:pt x="107" y="270"/>
                    <a:pt x="83" y="270"/>
                  </a:cubicBezTo>
                  <a:cubicBezTo>
                    <a:pt x="59" y="270"/>
                    <a:pt x="39" y="262"/>
                    <a:pt x="23" y="246"/>
                  </a:cubicBezTo>
                  <a:cubicBezTo>
                    <a:pt x="7" y="230"/>
                    <a:pt x="0" y="208"/>
                    <a:pt x="0" y="180"/>
                  </a:cubicBezTo>
                  <a:cubicBezTo>
                    <a:pt x="0" y="152"/>
                    <a:pt x="8" y="130"/>
                    <a:pt x="24" y="113"/>
                  </a:cubicBezTo>
                  <a:cubicBezTo>
                    <a:pt x="40" y="96"/>
                    <a:pt x="63" y="87"/>
                    <a:pt x="91" y="87"/>
                  </a:cubicBezTo>
                  <a:cubicBezTo>
                    <a:pt x="100" y="87"/>
                    <a:pt x="110" y="89"/>
                    <a:pt x="120" y="93"/>
                  </a:cubicBezTo>
                  <a:cubicBezTo>
                    <a:pt x="131" y="97"/>
                    <a:pt x="139" y="101"/>
                    <a:pt x="144" y="105"/>
                  </a:cubicBezTo>
                  <a:close/>
                  <a:moveTo>
                    <a:pt x="140" y="1"/>
                  </a:moveTo>
                  <a:lnTo>
                    <a:pt x="90" y="56"/>
                  </a:lnTo>
                  <a:lnTo>
                    <a:pt x="72" y="56"/>
                  </a:lnTo>
                  <a:lnTo>
                    <a:pt x="23" y="0"/>
                  </a:lnTo>
                  <a:lnTo>
                    <a:pt x="52" y="0"/>
                  </a:lnTo>
                  <a:lnTo>
                    <a:pt x="81" y="32"/>
                  </a:lnTo>
                  <a:lnTo>
                    <a:pt x="108" y="1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" name="Freeform 114"/>
            <p:cNvSpPr>
              <a:spLocks/>
            </p:cNvSpPr>
            <p:nvPr/>
          </p:nvSpPr>
          <p:spPr bwMode="auto">
            <a:xfrm>
              <a:off x="5101" y="3307"/>
              <a:ext cx="32" cy="42"/>
            </a:xfrm>
            <a:custGeom>
              <a:avLst/>
              <a:gdLst>
                <a:gd name="T0" fmla="*/ 108 w 139"/>
                <a:gd name="T1" fmla="*/ 180 h 180"/>
                <a:gd name="T2" fmla="*/ 108 w 139"/>
                <a:gd name="T3" fmla="*/ 77 h 180"/>
                <a:gd name="T4" fmla="*/ 99 w 139"/>
                <a:gd name="T5" fmla="*/ 38 h 180"/>
                <a:gd name="T6" fmla="*/ 71 w 139"/>
                <a:gd name="T7" fmla="*/ 27 h 180"/>
                <a:gd name="T8" fmla="*/ 49 w 139"/>
                <a:gd name="T9" fmla="*/ 33 h 180"/>
                <a:gd name="T10" fmla="*/ 31 w 139"/>
                <a:gd name="T11" fmla="*/ 49 h 180"/>
                <a:gd name="T12" fmla="*/ 31 w 139"/>
                <a:gd name="T13" fmla="*/ 180 h 180"/>
                <a:gd name="T14" fmla="*/ 0 w 139"/>
                <a:gd name="T15" fmla="*/ 180 h 180"/>
                <a:gd name="T16" fmla="*/ 0 w 139"/>
                <a:gd name="T17" fmla="*/ 4 h 180"/>
                <a:gd name="T18" fmla="*/ 21 w 139"/>
                <a:gd name="T19" fmla="*/ 4 h 180"/>
                <a:gd name="T20" fmla="*/ 31 w 139"/>
                <a:gd name="T21" fmla="*/ 26 h 180"/>
                <a:gd name="T22" fmla="*/ 81 w 139"/>
                <a:gd name="T23" fmla="*/ 0 h 180"/>
                <a:gd name="T24" fmla="*/ 139 w 139"/>
                <a:gd name="T25" fmla="*/ 71 h 180"/>
                <a:gd name="T26" fmla="*/ 139 w 139"/>
                <a:gd name="T27" fmla="*/ 180 h 180"/>
                <a:gd name="T28" fmla="*/ 108 w 139"/>
                <a:gd name="T2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9" h="180">
                  <a:moveTo>
                    <a:pt x="108" y="180"/>
                  </a:moveTo>
                  <a:lnTo>
                    <a:pt x="108" y="77"/>
                  </a:lnTo>
                  <a:cubicBezTo>
                    <a:pt x="108" y="59"/>
                    <a:pt x="105" y="45"/>
                    <a:pt x="99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80"/>
                  </a:lnTo>
                  <a:lnTo>
                    <a:pt x="108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" name="Freeform 115"/>
            <p:cNvSpPr>
              <a:spLocks noEditPoints="1"/>
            </p:cNvSpPr>
            <p:nvPr/>
          </p:nvSpPr>
          <p:spPr bwMode="auto">
            <a:xfrm>
              <a:off x="5140" y="3287"/>
              <a:ext cx="18" cy="62"/>
            </a:xfrm>
            <a:custGeom>
              <a:avLst/>
              <a:gdLst>
                <a:gd name="T0" fmla="*/ 25 w 76"/>
                <a:gd name="T1" fmla="*/ 266 h 266"/>
                <a:gd name="T2" fmla="*/ 25 w 76"/>
                <a:gd name="T3" fmla="*/ 116 h 266"/>
                <a:gd name="T4" fmla="*/ 0 w 76"/>
                <a:gd name="T5" fmla="*/ 116 h 266"/>
                <a:gd name="T6" fmla="*/ 0 w 76"/>
                <a:gd name="T7" fmla="*/ 90 h 266"/>
                <a:gd name="T8" fmla="*/ 56 w 76"/>
                <a:gd name="T9" fmla="*/ 90 h 266"/>
                <a:gd name="T10" fmla="*/ 56 w 76"/>
                <a:gd name="T11" fmla="*/ 266 h 266"/>
                <a:gd name="T12" fmla="*/ 25 w 76"/>
                <a:gd name="T13" fmla="*/ 266 h 266"/>
                <a:gd name="T14" fmla="*/ 76 w 76"/>
                <a:gd name="T15" fmla="*/ 0 h 266"/>
                <a:gd name="T16" fmla="*/ 39 w 76"/>
                <a:gd name="T17" fmla="*/ 55 h 266"/>
                <a:gd name="T18" fmla="*/ 16 w 76"/>
                <a:gd name="T19" fmla="*/ 55 h 266"/>
                <a:gd name="T20" fmla="*/ 44 w 76"/>
                <a:gd name="T21" fmla="*/ 0 h 266"/>
                <a:gd name="T22" fmla="*/ 76 w 76"/>
                <a:gd name="T23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266">
                  <a:moveTo>
                    <a:pt x="25" y="266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6"/>
                  </a:lnTo>
                  <a:lnTo>
                    <a:pt x="25" y="266"/>
                  </a:lnTo>
                  <a:close/>
                  <a:moveTo>
                    <a:pt x="76" y="0"/>
                  </a:moveTo>
                  <a:lnTo>
                    <a:pt x="39" y="55"/>
                  </a:lnTo>
                  <a:lnTo>
                    <a:pt x="16" y="55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Freeform 116"/>
            <p:cNvSpPr>
              <a:spLocks noEditPoints="1"/>
            </p:cNvSpPr>
            <p:nvPr/>
          </p:nvSpPr>
          <p:spPr bwMode="auto">
            <a:xfrm>
              <a:off x="5187" y="3307"/>
              <a:ext cx="35" cy="58"/>
            </a:xfrm>
            <a:custGeom>
              <a:avLst/>
              <a:gdLst>
                <a:gd name="T0" fmla="*/ 31 w 153"/>
                <a:gd name="T1" fmla="*/ 170 h 248"/>
                <a:gd name="T2" fmla="*/ 31 w 153"/>
                <a:gd name="T3" fmla="*/ 248 h 248"/>
                <a:gd name="T4" fmla="*/ 0 w 153"/>
                <a:gd name="T5" fmla="*/ 248 h 248"/>
                <a:gd name="T6" fmla="*/ 0 w 153"/>
                <a:gd name="T7" fmla="*/ 4 h 248"/>
                <a:gd name="T8" fmla="*/ 31 w 153"/>
                <a:gd name="T9" fmla="*/ 4 h 248"/>
                <a:gd name="T10" fmla="*/ 31 w 153"/>
                <a:gd name="T11" fmla="*/ 18 h 248"/>
                <a:gd name="T12" fmla="*/ 74 w 153"/>
                <a:gd name="T13" fmla="*/ 0 h 248"/>
                <a:gd name="T14" fmla="*/ 132 w 153"/>
                <a:gd name="T15" fmla="*/ 24 h 248"/>
                <a:gd name="T16" fmla="*/ 153 w 153"/>
                <a:gd name="T17" fmla="*/ 92 h 248"/>
                <a:gd name="T18" fmla="*/ 132 w 153"/>
                <a:gd name="T19" fmla="*/ 157 h 248"/>
                <a:gd name="T20" fmla="*/ 71 w 153"/>
                <a:gd name="T21" fmla="*/ 183 h 248"/>
                <a:gd name="T22" fmla="*/ 47 w 153"/>
                <a:gd name="T23" fmla="*/ 179 h 248"/>
                <a:gd name="T24" fmla="*/ 31 w 153"/>
                <a:gd name="T25" fmla="*/ 170 h 248"/>
                <a:gd name="T26" fmla="*/ 31 w 153"/>
                <a:gd name="T27" fmla="*/ 42 h 248"/>
                <a:gd name="T28" fmla="*/ 31 w 153"/>
                <a:gd name="T29" fmla="*/ 144 h 248"/>
                <a:gd name="T30" fmla="*/ 43 w 153"/>
                <a:gd name="T31" fmla="*/ 153 h 248"/>
                <a:gd name="T32" fmla="*/ 62 w 153"/>
                <a:gd name="T33" fmla="*/ 157 h 248"/>
                <a:gd name="T34" fmla="*/ 120 w 153"/>
                <a:gd name="T35" fmla="*/ 91 h 248"/>
                <a:gd name="T36" fmla="*/ 106 w 153"/>
                <a:gd name="T37" fmla="*/ 42 h 248"/>
                <a:gd name="T38" fmla="*/ 62 w 153"/>
                <a:gd name="T39" fmla="*/ 27 h 248"/>
                <a:gd name="T40" fmla="*/ 46 w 153"/>
                <a:gd name="T41" fmla="*/ 31 h 248"/>
                <a:gd name="T42" fmla="*/ 31 w 153"/>
                <a:gd name="T43" fmla="*/ 42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248">
                  <a:moveTo>
                    <a:pt x="31" y="170"/>
                  </a:moveTo>
                  <a:lnTo>
                    <a:pt x="31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18"/>
                  </a:lnTo>
                  <a:cubicBezTo>
                    <a:pt x="43" y="6"/>
                    <a:pt x="57" y="0"/>
                    <a:pt x="74" y="0"/>
                  </a:cubicBezTo>
                  <a:cubicBezTo>
                    <a:pt x="99" y="0"/>
                    <a:pt x="118" y="8"/>
                    <a:pt x="132" y="24"/>
                  </a:cubicBezTo>
                  <a:cubicBezTo>
                    <a:pt x="146" y="39"/>
                    <a:pt x="153" y="62"/>
                    <a:pt x="153" y="92"/>
                  </a:cubicBezTo>
                  <a:cubicBezTo>
                    <a:pt x="153" y="119"/>
                    <a:pt x="146" y="141"/>
                    <a:pt x="132" y="157"/>
                  </a:cubicBezTo>
                  <a:cubicBezTo>
                    <a:pt x="118" y="174"/>
                    <a:pt x="98" y="183"/>
                    <a:pt x="71" y="183"/>
                  </a:cubicBezTo>
                  <a:cubicBezTo>
                    <a:pt x="64" y="183"/>
                    <a:pt x="56" y="181"/>
                    <a:pt x="47" y="179"/>
                  </a:cubicBezTo>
                  <a:cubicBezTo>
                    <a:pt x="39" y="176"/>
                    <a:pt x="33" y="173"/>
                    <a:pt x="31" y="170"/>
                  </a:cubicBezTo>
                  <a:close/>
                  <a:moveTo>
                    <a:pt x="31" y="42"/>
                  </a:moveTo>
                  <a:lnTo>
                    <a:pt x="31" y="144"/>
                  </a:lnTo>
                  <a:cubicBezTo>
                    <a:pt x="33" y="147"/>
                    <a:pt x="37" y="150"/>
                    <a:pt x="43" y="153"/>
                  </a:cubicBezTo>
                  <a:cubicBezTo>
                    <a:pt x="50" y="155"/>
                    <a:pt x="56" y="157"/>
                    <a:pt x="62" y="157"/>
                  </a:cubicBezTo>
                  <a:cubicBezTo>
                    <a:pt x="101" y="157"/>
                    <a:pt x="120" y="135"/>
                    <a:pt x="120" y="91"/>
                  </a:cubicBezTo>
                  <a:cubicBezTo>
                    <a:pt x="120" y="69"/>
                    <a:pt x="115" y="52"/>
                    <a:pt x="106" y="42"/>
                  </a:cubicBezTo>
                  <a:cubicBezTo>
                    <a:pt x="97" y="32"/>
                    <a:pt x="82" y="27"/>
                    <a:pt x="62" y="27"/>
                  </a:cubicBezTo>
                  <a:cubicBezTo>
                    <a:pt x="58" y="27"/>
                    <a:pt x="52" y="28"/>
                    <a:pt x="46" y="31"/>
                  </a:cubicBezTo>
                  <a:cubicBezTo>
                    <a:pt x="40" y="34"/>
                    <a:pt x="35" y="38"/>
                    <a:pt x="31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" name="Freeform 117"/>
            <p:cNvSpPr>
              <a:spLocks/>
            </p:cNvSpPr>
            <p:nvPr/>
          </p:nvSpPr>
          <p:spPr bwMode="auto">
            <a:xfrm>
              <a:off x="5230" y="3307"/>
              <a:ext cx="24" cy="42"/>
            </a:xfrm>
            <a:custGeom>
              <a:avLst/>
              <a:gdLst>
                <a:gd name="T0" fmla="*/ 93 w 106"/>
                <a:gd name="T1" fmla="*/ 34 h 180"/>
                <a:gd name="T2" fmla="*/ 72 w 106"/>
                <a:gd name="T3" fmla="*/ 27 h 180"/>
                <a:gd name="T4" fmla="*/ 43 w 106"/>
                <a:gd name="T5" fmla="*/ 42 h 180"/>
                <a:gd name="T6" fmla="*/ 31 w 106"/>
                <a:gd name="T7" fmla="*/ 79 h 180"/>
                <a:gd name="T8" fmla="*/ 31 w 106"/>
                <a:gd name="T9" fmla="*/ 180 h 180"/>
                <a:gd name="T10" fmla="*/ 0 w 106"/>
                <a:gd name="T11" fmla="*/ 180 h 180"/>
                <a:gd name="T12" fmla="*/ 0 w 106"/>
                <a:gd name="T13" fmla="*/ 4 h 180"/>
                <a:gd name="T14" fmla="*/ 31 w 106"/>
                <a:gd name="T15" fmla="*/ 4 h 180"/>
                <a:gd name="T16" fmla="*/ 31 w 106"/>
                <a:gd name="T17" fmla="*/ 32 h 180"/>
                <a:gd name="T18" fmla="*/ 81 w 106"/>
                <a:gd name="T19" fmla="*/ 0 h 180"/>
                <a:gd name="T20" fmla="*/ 106 w 106"/>
                <a:gd name="T21" fmla="*/ 3 h 180"/>
                <a:gd name="T22" fmla="*/ 93 w 106"/>
                <a:gd name="T23" fmla="*/ 3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8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1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7" name="Freeform 118"/>
            <p:cNvSpPr>
              <a:spLocks noEditPoints="1"/>
            </p:cNvSpPr>
            <p:nvPr/>
          </p:nvSpPr>
          <p:spPr bwMode="auto">
            <a:xfrm>
              <a:off x="5256" y="3307"/>
              <a:ext cx="37" cy="43"/>
            </a:xfrm>
            <a:custGeom>
              <a:avLst/>
              <a:gdLst>
                <a:gd name="T0" fmla="*/ 0 w 159"/>
                <a:gd name="T1" fmla="*/ 91 h 183"/>
                <a:gd name="T2" fmla="*/ 22 w 159"/>
                <a:gd name="T3" fmla="*/ 25 h 183"/>
                <a:gd name="T4" fmla="*/ 80 w 159"/>
                <a:gd name="T5" fmla="*/ 0 h 183"/>
                <a:gd name="T6" fmla="*/ 139 w 159"/>
                <a:gd name="T7" fmla="*/ 24 h 183"/>
                <a:gd name="T8" fmla="*/ 159 w 159"/>
                <a:gd name="T9" fmla="*/ 91 h 183"/>
                <a:gd name="T10" fmla="*/ 138 w 159"/>
                <a:gd name="T11" fmla="*/ 158 h 183"/>
                <a:gd name="T12" fmla="*/ 80 w 159"/>
                <a:gd name="T13" fmla="*/ 183 h 183"/>
                <a:gd name="T14" fmla="*/ 21 w 159"/>
                <a:gd name="T15" fmla="*/ 158 h 183"/>
                <a:gd name="T16" fmla="*/ 0 w 159"/>
                <a:gd name="T17" fmla="*/ 91 h 183"/>
                <a:gd name="T18" fmla="*/ 33 w 159"/>
                <a:gd name="T19" fmla="*/ 91 h 183"/>
                <a:gd name="T20" fmla="*/ 80 w 159"/>
                <a:gd name="T21" fmla="*/ 157 h 183"/>
                <a:gd name="T22" fmla="*/ 114 w 159"/>
                <a:gd name="T23" fmla="*/ 140 h 183"/>
                <a:gd name="T24" fmla="*/ 127 w 159"/>
                <a:gd name="T25" fmla="*/ 91 h 183"/>
                <a:gd name="T26" fmla="*/ 80 w 159"/>
                <a:gd name="T27" fmla="*/ 26 h 183"/>
                <a:gd name="T28" fmla="*/ 46 w 159"/>
                <a:gd name="T29" fmla="*/ 43 h 183"/>
                <a:gd name="T30" fmla="*/ 33 w 159"/>
                <a:gd name="T31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183">
                  <a:moveTo>
                    <a:pt x="0" y="91"/>
                  </a:moveTo>
                  <a:cubicBezTo>
                    <a:pt x="0" y="64"/>
                    <a:pt x="8" y="42"/>
                    <a:pt x="22" y="25"/>
                  </a:cubicBezTo>
                  <a:cubicBezTo>
                    <a:pt x="37" y="9"/>
                    <a:pt x="56" y="0"/>
                    <a:pt x="80" y="0"/>
                  </a:cubicBezTo>
                  <a:cubicBezTo>
                    <a:pt x="105" y="0"/>
                    <a:pt x="125" y="8"/>
                    <a:pt x="139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20"/>
                    <a:pt x="152" y="142"/>
                    <a:pt x="138" y="158"/>
                  </a:cubicBezTo>
                  <a:cubicBezTo>
                    <a:pt x="124" y="175"/>
                    <a:pt x="105" y="183"/>
                    <a:pt x="80" y="183"/>
                  </a:cubicBezTo>
                  <a:cubicBezTo>
                    <a:pt x="55" y="183"/>
                    <a:pt x="35" y="175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9" y="157"/>
                    <a:pt x="80" y="157"/>
                  </a:cubicBezTo>
                  <a:cubicBezTo>
                    <a:pt x="95" y="157"/>
                    <a:pt x="106" y="151"/>
                    <a:pt x="114" y="140"/>
                  </a:cubicBezTo>
                  <a:cubicBezTo>
                    <a:pt x="123" y="128"/>
                    <a:pt x="127" y="112"/>
                    <a:pt x="127" y="91"/>
                  </a:cubicBezTo>
                  <a:cubicBezTo>
                    <a:pt x="127" y="48"/>
                    <a:pt x="111" y="26"/>
                    <a:pt x="80" y="26"/>
                  </a:cubicBezTo>
                  <a:cubicBezTo>
                    <a:pt x="66" y="26"/>
                    <a:pt x="54" y="32"/>
                    <a:pt x="46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" name="Freeform 119"/>
            <p:cNvSpPr>
              <a:spLocks noEditPoints="1"/>
            </p:cNvSpPr>
            <p:nvPr/>
          </p:nvSpPr>
          <p:spPr bwMode="auto">
            <a:xfrm>
              <a:off x="5298" y="3305"/>
              <a:ext cx="33" cy="60"/>
            </a:xfrm>
            <a:custGeom>
              <a:avLst/>
              <a:gdLst>
                <a:gd name="T0" fmla="*/ 3 w 146"/>
                <a:gd name="T1" fmla="*/ 236 h 256"/>
                <a:gd name="T2" fmla="*/ 20 w 146"/>
                <a:gd name="T3" fmla="*/ 211 h 256"/>
                <a:gd name="T4" fmla="*/ 70 w 146"/>
                <a:gd name="T5" fmla="*/ 229 h 256"/>
                <a:gd name="T6" fmla="*/ 104 w 146"/>
                <a:gd name="T7" fmla="*/ 222 h 256"/>
                <a:gd name="T8" fmla="*/ 116 w 146"/>
                <a:gd name="T9" fmla="*/ 203 h 256"/>
                <a:gd name="T10" fmla="*/ 85 w 146"/>
                <a:gd name="T11" fmla="*/ 182 h 256"/>
                <a:gd name="T12" fmla="*/ 66 w 146"/>
                <a:gd name="T13" fmla="*/ 185 h 256"/>
                <a:gd name="T14" fmla="*/ 44 w 146"/>
                <a:gd name="T15" fmla="*/ 187 h 256"/>
                <a:gd name="T16" fmla="*/ 7 w 146"/>
                <a:gd name="T17" fmla="*/ 159 h 256"/>
                <a:gd name="T18" fmla="*/ 16 w 146"/>
                <a:gd name="T19" fmla="*/ 143 h 256"/>
                <a:gd name="T20" fmla="*/ 37 w 146"/>
                <a:gd name="T21" fmla="*/ 133 h 256"/>
                <a:gd name="T22" fmla="*/ 0 w 146"/>
                <a:gd name="T23" fmla="*/ 73 h 256"/>
                <a:gd name="T24" fmla="*/ 20 w 146"/>
                <a:gd name="T25" fmla="*/ 27 h 256"/>
                <a:gd name="T26" fmla="*/ 67 w 146"/>
                <a:gd name="T27" fmla="*/ 8 h 256"/>
                <a:gd name="T28" fmla="*/ 108 w 146"/>
                <a:gd name="T29" fmla="*/ 19 h 256"/>
                <a:gd name="T30" fmla="*/ 123 w 146"/>
                <a:gd name="T31" fmla="*/ 0 h 256"/>
                <a:gd name="T32" fmla="*/ 144 w 146"/>
                <a:gd name="T33" fmla="*/ 20 h 256"/>
                <a:gd name="T34" fmla="*/ 125 w 146"/>
                <a:gd name="T35" fmla="*/ 34 h 256"/>
                <a:gd name="T36" fmla="*/ 137 w 146"/>
                <a:gd name="T37" fmla="*/ 74 h 256"/>
                <a:gd name="T38" fmla="*/ 120 w 146"/>
                <a:gd name="T39" fmla="*/ 119 h 256"/>
                <a:gd name="T40" fmla="*/ 77 w 146"/>
                <a:gd name="T41" fmla="*/ 140 h 256"/>
                <a:gd name="T42" fmla="*/ 51 w 146"/>
                <a:gd name="T43" fmla="*/ 142 h 256"/>
                <a:gd name="T44" fmla="*/ 39 w 146"/>
                <a:gd name="T45" fmla="*/ 146 h 256"/>
                <a:gd name="T46" fmla="*/ 31 w 146"/>
                <a:gd name="T47" fmla="*/ 154 h 256"/>
                <a:gd name="T48" fmla="*/ 47 w 146"/>
                <a:gd name="T49" fmla="*/ 161 h 256"/>
                <a:gd name="T50" fmla="*/ 69 w 146"/>
                <a:gd name="T51" fmla="*/ 158 h 256"/>
                <a:gd name="T52" fmla="*/ 91 w 146"/>
                <a:gd name="T53" fmla="*/ 156 h 256"/>
                <a:gd name="T54" fmla="*/ 132 w 146"/>
                <a:gd name="T55" fmla="*/ 168 h 256"/>
                <a:gd name="T56" fmla="*/ 146 w 146"/>
                <a:gd name="T57" fmla="*/ 202 h 256"/>
                <a:gd name="T58" fmla="*/ 124 w 146"/>
                <a:gd name="T59" fmla="*/ 242 h 256"/>
                <a:gd name="T60" fmla="*/ 69 w 146"/>
                <a:gd name="T61" fmla="*/ 256 h 256"/>
                <a:gd name="T62" fmla="*/ 33 w 146"/>
                <a:gd name="T63" fmla="*/ 250 h 256"/>
                <a:gd name="T64" fmla="*/ 3 w 146"/>
                <a:gd name="T65" fmla="*/ 236 h 256"/>
                <a:gd name="T66" fmla="*/ 69 w 146"/>
                <a:gd name="T67" fmla="*/ 34 h 256"/>
                <a:gd name="T68" fmla="*/ 43 w 146"/>
                <a:gd name="T69" fmla="*/ 45 h 256"/>
                <a:gd name="T70" fmla="*/ 32 w 146"/>
                <a:gd name="T71" fmla="*/ 73 h 256"/>
                <a:gd name="T72" fmla="*/ 42 w 146"/>
                <a:gd name="T73" fmla="*/ 103 h 256"/>
                <a:gd name="T74" fmla="*/ 69 w 146"/>
                <a:gd name="T75" fmla="*/ 115 h 256"/>
                <a:gd name="T76" fmla="*/ 95 w 146"/>
                <a:gd name="T77" fmla="*/ 104 h 256"/>
                <a:gd name="T78" fmla="*/ 104 w 146"/>
                <a:gd name="T79" fmla="*/ 73 h 256"/>
                <a:gd name="T80" fmla="*/ 94 w 146"/>
                <a:gd name="T81" fmla="*/ 45 h 256"/>
                <a:gd name="T82" fmla="*/ 69 w 146"/>
                <a:gd name="T83" fmla="*/ 34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6" h="256">
                  <a:moveTo>
                    <a:pt x="3" y="236"/>
                  </a:moveTo>
                  <a:lnTo>
                    <a:pt x="20" y="211"/>
                  </a:lnTo>
                  <a:cubicBezTo>
                    <a:pt x="38" y="223"/>
                    <a:pt x="55" y="229"/>
                    <a:pt x="70" y="229"/>
                  </a:cubicBezTo>
                  <a:cubicBezTo>
                    <a:pt x="84" y="229"/>
                    <a:pt x="95" y="226"/>
                    <a:pt x="104" y="222"/>
                  </a:cubicBezTo>
                  <a:cubicBezTo>
                    <a:pt x="112" y="217"/>
                    <a:pt x="116" y="211"/>
                    <a:pt x="116" y="203"/>
                  </a:cubicBezTo>
                  <a:cubicBezTo>
                    <a:pt x="116" y="189"/>
                    <a:pt x="105" y="182"/>
                    <a:pt x="85" y="182"/>
                  </a:cubicBezTo>
                  <a:cubicBezTo>
                    <a:pt x="81" y="182"/>
                    <a:pt x="75" y="183"/>
                    <a:pt x="66" y="185"/>
                  </a:cubicBezTo>
                  <a:cubicBezTo>
                    <a:pt x="57" y="186"/>
                    <a:pt x="49" y="187"/>
                    <a:pt x="44" y="187"/>
                  </a:cubicBezTo>
                  <a:cubicBezTo>
                    <a:pt x="19" y="187"/>
                    <a:pt x="7" y="178"/>
                    <a:pt x="7" y="159"/>
                  </a:cubicBezTo>
                  <a:cubicBezTo>
                    <a:pt x="7" y="153"/>
                    <a:pt x="10" y="148"/>
                    <a:pt x="16" y="143"/>
                  </a:cubicBezTo>
                  <a:cubicBezTo>
                    <a:pt x="22" y="139"/>
                    <a:pt x="29" y="135"/>
                    <a:pt x="37" y="133"/>
                  </a:cubicBezTo>
                  <a:cubicBezTo>
                    <a:pt x="13" y="122"/>
                    <a:pt x="0" y="101"/>
                    <a:pt x="0" y="73"/>
                  </a:cubicBezTo>
                  <a:cubicBezTo>
                    <a:pt x="0" y="54"/>
                    <a:pt x="7" y="39"/>
                    <a:pt x="20" y="27"/>
                  </a:cubicBezTo>
                  <a:cubicBezTo>
                    <a:pt x="32" y="15"/>
                    <a:pt x="48" y="8"/>
                    <a:pt x="67" y="8"/>
                  </a:cubicBezTo>
                  <a:cubicBezTo>
                    <a:pt x="84" y="8"/>
                    <a:pt x="98" y="12"/>
                    <a:pt x="108" y="19"/>
                  </a:cubicBezTo>
                  <a:lnTo>
                    <a:pt x="123" y="0"/>
                  </a:lnTo>
                  <a:lnTo>
                    <a:pt x="144" y="20"/>
                  </a:lnTo>
                  <a:lnTo>
                    <a:pt x="125" y="34"/>
                  </a:lnTo>
                  <a:cubicBezTo>
                    <a:pt x="133" y="44"/>
                    <a:pt x="137" y="58"/>
                    <a:pt x="137" y="74"/>
                  </a:cubicBezTo>
                  <a:cubicBezTo>
                    <a:pt x="137" y="92"/>
                    <a:pt x="131" y="107"/>
                    <a:pt x="120" y="119"/>
                  </a:cubicBezTo>
                  <a:cubicBezTo>
                    <a:pt x="109" y="131"/>
                    <a:pt x="95" y="138"/>
                    <a:pt x="77" y="140"/>
                  </a:cubicBezTo>
                  <a:lnTo>
                    <a:pt x="51" y="142"/>
                  </a:lnTo>
                  <a:cubicBezTo>
                    <a:pt x="48" y="143"/>
                    <a:pt x="44" y="144"/>
                    <a:pt x="39" y="146"/>
                  </a:cubicBezTo>
                  <a:cubicBezTo>
                    <a:pt x="33" y="148"/>
                    <a:pt x="31" y="151"/>
                    <a:pt x="31" y="154"/>
                  </a:cubicBezTo>
                  <a:cubicBezTo>
                    <a:pt x="31" y="158"/>
                    <a:pt x="36" y="161"/>
                    <a:pt x="47" y="161"/>
                  </a:cubicBezTo>
                  <a:cubicBezTo>
                    <a:pt x="52" y="161"/>
                    <a:pt x="59" y="160"/>
                    <a:pt x="69" y="158"/>
                  </a:cubicBezTo>
                  <a:cubicBezTo>
                    <a:pt x="79" y="156"/>
                    <a:pt x="86" y="156"/>
                    <a:pt x="91" y="156"/>
                  </a:cubicBezTo>
                  <a:cubicBezTo>
                    <a:pt x="108" y="156"/>
                    <a:pt x="122" y="160"/>
                    <a:pt x="132" y="168"/>
                  </a:cubicBezTo>
                  <a:cubicBezTo>
                    <a:pt x="141" y="176"/>
                    <a:pt x="146" y="188"/>
                    <a:pt x="146" y="202"/>
                  </a:cubicBezTo>
                  <a:cubicBezTo>
                    <a:pt x="146" y="219"/>
                    <a:pt x="139" y="232"/>
                    <a:pt x="124" y="242"/>
                  </a:cubicBezTo>
                  <a:cubicBezTo>
                    <a:pt x="110" y="252"/>
                    <a:pt x="92" y="256"/>
                    <a:pt x="69" y="256"/>
                  </a:cubicBezTo>
                  <a:cubicBezTo>
                    <a:pt x="58" y="256"/>
                    <a:pt x="46" y="254"/>
                    <a:pt x="33" y="250"/>
                  </a:cubicBezTo>
                  <a:cubicBezTo>
                    <a:pt x="21" y="246"/>
                    <a:pt x="11" y="241"/>
                    <a:pt x="3" y="236"/>
                  </a:cubicBezTo>
                  <a:close/>
                  <a:moveTo>
                    <a:pt x="69" y="34"/>
                  </a:moveTo>
                  <a:cubicBezTo>
                    <a:pt x="58" y="34"/>
                    <a:pt x="49" y="37"/>
                    <a:pt x="43" y="45"/>
                  </a:cubicBezTo>
                  <a:cubicBezTo>
                    <a:pt x="36" y="53"/>
                    <a:pt x="32" y="62"/>
                    <a:pt x="32" y="73"/>
                  </a:cubicBezTo>
                  <a:cubicBezTo>
                    <a:pt x="32" y="85"/>
                    <a:pt x="36" y="95"/>
                    <a:pt x="42" y="103"/>
                  </a:cubicBezTo>
                  <a:cubicBezTo>
                    <a:pt x="49" y="111"/>
                    <a:pt x="58" y="115"/>
                    <a:pt x="69" y="115"/>
                  </a:cubicBezTo>
                  <a:cubicBezTo>
                    <a:pt x="80" y="115"/>
                    <a:pt x="89" y="112"/>
                    <a:pt x="95" y="104"/>
                  </a:cubicBezTo>
                  <a:cubicBezTo>
                    <a:pt x="101" y="96"/>
                    <a:pt x="104" y="86"/>
                    <a:pt x="104" y="73"/>
                  </a:cubicBezTo>
                  <a:cubicBezTo>
                    <a:pt x="104" y="62"/>
                    <a:pt x="101" y="53"/>
                    <a:pt x="94" y="45"/>
                  </a:cubicBezTo>
                  <a:cubicBezTo>
                    <a:pt x="88" y="37"/>
                    <a:pt x="79" y="34"/>
                    <a:pt x="69" y="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" name="Freeform 120"/>
            <p:cNvSpPr>
              <a:spLocks/>
            </p:cNvSpPr>
            <p:nvPr/>
          </p:nvSpPr>
          <p:spPr bwMode="auto">
            <a:xfrm>
              <a:off x="5339" y="3307"/>
              <a:ext cx="24" cy="42"/>
            </a:xfrm>
            <a:custGeom>
              <a:avLst/>
              <a:gdLst>
                <a:gd name="T0" fmla="*/ 93 w 106"/>
                <a:gd name="T1" fmla="*/ 34 h 180"/>
                <a:gd name="T2" fmla="*/ 72 w 106"/>
                <a:gd name="T3" fmla="*/ 27 h 180"/>
                <a:gd name="T4" fmla="*/ 43 w 106"/>
                <a:gd name="T5" fmla="*/ 42 h 180"/>
                <a:gd name="T6" fmla="*/ 31 w 106"/>
                <a:gd name="T7" fmla="*/ 79 h 180"/>
                <a:gd name="T8" fmla="*/ 31 w 106"/>
                <a:gd name="T9" fmla="*/ 180 h 180"/>
                <a:gd name="T10" fmla="*/ 0 w 106"/>
                <a:gd name="T11" fmla="*/ 180 h 180"/>
                <a:gd name="T12" fmla="*/ 0 w 106"/>
                <a:gd name="T13" fmla="*/ 4 h 180"/>
                <a:gd name="T14" fmla="*/ 31 w 106"/>
                <a:gd name="T15" fmla="*/ 4 h 180"/>
                <a:gd name="T16" fmla="*/ 31 w 106"/>
                <a:gd name="T17" fmla="*/ 32 h 180"/>
                <a:gd name="T18" fmla="*/ 82 w 106"/>
                <a:gd name="T19" fmla="*/ 0 h 180"/>
                <a:gd name="T20" fmla="*/ 106 w 106"/>
                <a:gd name="T21" fmla="*/ 3 h 180"/>
                <a:gd name="T22" fmla="*/ 93 w 106"/>
                <a:gd name="T23" fmla="*/ 3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8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2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2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" name="Freeform 121"/>
            <p:cNvSpPr>
              <a:spLocks noEditPoints="1"/>
            </p:cNvSpPr>
            <p:nvPr/>
          </p:nvSpPr>
          <p:spPr bwMode="auto">
            <a:xfrm>
              <a:off x="5366" y="3307"/>
              <a:ext cx="34" cy="43"/>
            </a:xfrm>
            <a:custGeom>
              <a:avLst/>
              <a:gdLst>
                <a:gd name="T0" fmla="*/ 108 w 150"/>
                <a:gd name="T1" fmla="*/ 159 h 183"/>
                <a:gd name="T2" fmla="*/ 51 w 150"/>
                <a:gd name="T3" fmla="*/ 183 h 183"/>
                <a:gd name="T4" fmla="*/ 15 w 150"/>
                <a:gd name="T5" fmla="*/ 168 h 183"/>
                <a:gd name="T6" fmla="*/ 0 w 150"/>
                <a:gd name="T7" fmla="*/ 130 h 183"/>
                <a:gd name="T8" fmla="*/ 23 w 150"/>
                <a:gd name="T9" fmla="*/ 85 h 183"/>
                <a:gd name="T10" fmla="*/ 83 w 150"/>
                <a:gd name="T11" fmla="*/ 67 h 183"/>
                <a:gd name="T12" fmla="*/ 105 w 150"/>
                <a:gd name="T13" fmla="*/ 71 h 183"/>
                <a:gd name="T14" fmla="*/ 67 w 150"/>
                <a:gd name="T15" fmla="*/ 28 h 183"/>
                <a:gd name="T16" fmla="*/ 22 w 150"/>
                <a:gd name="T17" fmla="*/ 44 h 183"/>
                <a:gd name="T18" fmla="*/ 9 w 150"/>
                <a:gd name="T19" fmla="*/ 18 h 183"/>
                <a:gd name="T20" fmla="*/ 34 w 150"/>
                <a:gd name="T21" fmla="*/ 6 h 183"/>
                <a:gd name="T22" fmla="*/ 64 w 150"/>
                <a:gd name="T23" fmla="*/ 0 h 183"/>
                <a:gd name="T24" fmla="*/ 119 w 150"/>
                <a:gd name="T25" fmla="*/ 18 h 183"/>
                <a:gd name="T26" fmla="*/ 137 w 150"/>
                <a:gd name="T27" fmla="*/ 73 h 183"/>
                <a:gd name="T28" fmla="*/ 137 w 150"/>
                <a:gd name="T29" fmla="*/ 136 h 183"/>
                <a:gd name="T30" fmla="*/ 150 w 150"/>
                <a:gd name="T31" fmla="*/ 167 h 183"/>
                <a:gd name="T32" fmla="*/ 150 w 150"/>
                <a:gd name="T33" fmla="*/ 183 h 183"/>
                <a:gd name="T34" fmla="*/ 122 w 150"/>
                <a:gd name="T35" fmla="*/ 177 h 183"/>
                <a:gd name="T36" fmla="*/ 108 w 150"/>
                <a:gd name="T37" fmla="*/ 159 h 183"/>
                <a:gd name="T38" fmla="*/ 105 w 150"/>
                <a:gd name="T39" fmla="*/ 93 h 183"/>
                <a:gd name="T40" fmla="*/ 85 w 150"/>
                <a:gd name="T41" fmla="*/ 90 h 183"/>
                <a:gd name="T42" fmla="*/ 46 w 150"/>
                <a:gd name="T43" fmla="*/ 102 h 183"/>
                <a:gd name="T44" fmla="*/ 31 w 150"/>
                <a:gd name="T45" fmla="*/ 131 h 183"/>
                <a:gd name="T46" fmla="*/ 63 w 150"/>
                <a:gd name="T47" fmla="*/ 158 h 183"/>
                <a:gd name="T48" fmla="*/ 105 w 150"/>
                <a:gd name="T49" fmla="*/ 136 h 183"/>
                <a:gd name="T50" fmla="*/ 105 w 150"/>
                <a:gd name="T51" fmla="*/ 9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0" h="183">
                  <a:moveTo>
                    <a:pt x="108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7" y="183"/>
                    <a:pt x="25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3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5" y="71"/>
                  </a:cubicBezTo>
                  <a:cubicBezTo>
                    <a:pt x="105" y="43"/>
                    <a:pt x="93" y="28"/>
                    <a:pt x="67" y="28"/>
                  </a:cubicBezTo>
                  <a:cubicBezTo>
                    <a:pt x="48" y="28"/>
                    <a:pt x="33" y="34"/>
                    <a:pt x="22" y="44"/>
                  </a:cubicBezTo>
                  <a:lnTo>
                    <a:pt x="9" y="18"/>
                  </a:lnTo>
                  <a:cubicBezTo>
                    <a:pt x="15" y="13"/>
                    <a:pt x="23" y="9"/>
                    <a:pt x="34" y="6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19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0" y="167"/>
                  </a:cubicBezTo>
                  <a:lnTo>
                    <a:pt x="150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8" y="159"/>
                  </a:cubicBezTo>
                  <a:close/>
                  <a:moveTo>
                    <a:pt x="105" y="93"/>
                  </a:moveTo>
                  <a:cubicBezTo>
                    <a:pt x="95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3" y="158"/>
                  </a:cubicBezTo>
                  <a:cubicBezTo>
                    <a:pt x="79" y="158"/>
                    <a:pt x="93" y="151"/>
                    <a:pt x="105" y="136"/>
                  </a:cubicBezTo>
                  <a:lnTo>
                    <a:pt x="105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1" name="Freeform 122"/>
            <p:cNvSpPr>
              <a:spLocks/>
            </p:cNvSpPr>
            <p:nvPr/>
          </p:nvSpPr>
          <p:spPr bwMode="auto">
            <a:xfrm>
              <a:off x="5408" y="3307"/>
              <a:ext cx="53" cy="42"/>
            </a:xfrm>
            <a:custGeom>
              <a:avLst/>
              <a:gdLst>
                <a:gd name="T0" fmla="*/ 203 w 234"/>
                <a:gd name="T1" fmla="*/ 180 h 180"/>
                <a:gd name="T2" fmla="*/ 203 w 234"/>
                <a:gd name="T3" fmla="*/ 68 h 180"/>
                <a:gd name="T4" fmla="*/ 167 w 234"/>
                <a:gd name="T5" fmla="*/ 27 h 180"/>
                <a:gd name="T6" fmla="*/ 146 w 234"/>
                <a:gd name="T7" fmla="*/ 34 h 180"/>
                <a:gd name="T8" fmla="*/ 133 w 234"/>
                <a:gd name="T9" fmla="*/ 50 h 180"/>
                <a:gd name="T10" fmla="*/ 133 w 234"/>
                <a:gd name="T11" fmla="*/ 180 h 180"/>
                <a:gd name="T12" fmla="*/ 101 w 234"/>
                <a:gd name="T13" fmla="*/ 180 h 180"/>
                <a:gd name="T14" fmla="*/ 101 w 234"/>
                <a:gd name="T15" fmla="*/ 55 h 180"/>
                <a:gd name="T16" fmla="*/ 92 w 234"/>
                <a:gd name="T17" fmla="*/ 34 h 180"/>
                <a:gd name="T18" fmla="*/ 66 w 234"/>
                <a:gd name="T19" fmla="*/ 27 h 180"/>
                <a:gd name="T20" fmla="*/ 46 w 234"/>
                <a:gd name="T21" fmla="*/ 34 h 180"/>
                <a:gd name="T22" fmla="*/ 31 w 234"/>
                <a:gd name="T23" fmla="*/ 50 h 180"/>
                <a:gd name="T24" fmla="*/ 31 w 234"/>
                <a:gd name="T25" fmla="*/ 180 h 180"/>
                <a:gd name="T26" fmla="*/ 0 w 234"/>
                <a:gd name="T27" fmla="*/ 180 h 180"/>
                <a:gd name="T28" fmla="*/ 0 w 234"/>
                <a:gd name="T29" fmla="*/ 4 h 180"/>
                <a:gd name="T30" fmla="*/ 20 w 234"/>
                <a:gd name="T31" fmla="*/ 4 h 180"/>
                <a:gd name="T32" fmla="*/ 30 w 234"/>
                <a:gd name="T33" fmla="*/ 24 h 180"/>
                <a:gd name="T34" fmla="*/ 76 w 234"/>
                <a:gd name="T35" fmla="*/ 0 h 180"/>
                <a:gd name="T36" fmla="*/ 128 w 234"/>
                <a:gd name="T37" fmla="*/ 24 h 180"/>
                <a:gd name="T38" fmla="*/ 148 w 234"/>
                <a:gd name="T39" fmla="*/ 7 h 180"/>
                <a:gd name="T40" fmla="*/ 177 w 234"/>
                <a:gd name="T41" fmla="*/ 0 h 180"/>
                <a:gd name="T42" fmla="*/ 219 w 234"/>
                <a:gd name="T43" fmla="*/ 17 h 180"/>
                <a:gd name="T44" fmla="*/ 234 w 234"/>
                <a:gd name="T45" fmla="*/ 62 h 180"/>
                <a:gd name="T46" fmla="*/ 234 w 234"/>
                <a:gd name="T47" fmla="*/ 180 h 180"/>
                <a:gd name="T48" fmla="*/ 203 w 234"/>
                <a:gd name="T4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4" h="180">
                  <a:moveTo>
                    <a:pt x="203" y="180"/>
                  </a:moveTo>
                  <a:lnTo>
                    <a:pt x="203" y="68"/>
                  </a:lnTo>
                  <a:cubicBezTo>
                    <a:pt x="203" y="41"/>
                    <a:pt x="191" y="27"/>
                    <a:pt x="167" y="27"/>
                  </a:cubicBezTo>
                  <a:cubicBezTo>
                    <a:pt x="160" y="27"/>
                    <a:pt x="153" y="29"/>
                    <a:pt x="146" y="34"/>
                  </a:cubicBezTo>
                  <a:cubicBezTo>
                    <a:pt x="140" y="38"/>
                    <a:pt x="135" y="44"/>
                    <a:pt x="133" y="50"/>
                  </a:cubicBezTo>
                  <a:lnTo>
                    <a:pt x="133" y="180"/>
                  </a:lnTo>
                  <a:lnTo>
                    <a:pt x="101" y="180"/>
                  </a:lnTo>
                  <a:lnTo>
                    <a:pt x="101" y="55"/>
                  </a:lnTo>
                  <a:cubicBezTo>
                    <a:pt x="101" y="46"/>
                    <a:pt x="98" y="39"/>
                    <a:pt x="92" y="34"/>
                  </a:cubicBezTo>
                  <a:cubicBezTo>
                    <a:pt x="85" y="29"/>
                    <a:pt x="77" y="27"/>
                    <a:pt x="66" y="27"/>
                  </a:cubicBezTo>
                  <a:cubicBezTo>
                    <a:pt x="60" y="27"/>
                    <a:pt x="53" y="29"/>
                    <a:pt x="46" y="34"/>
                  </a:cubicBezTo>
                  <a:cubicBezTo>
                    <a:pt x="39" y="39"/>
                    <a:pt x="34" y="44"/>
                    <a:pt x="31" y="50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0" y="4"/>
                  </a:lnTo>
                  <a:lnTo>
                    <a:pt x="30" y="24"/>
                  </a:lnTo>
                  <a:cubicBezTo>
                    <a:pt x="42" y="8"/>
                    <a:pt x="57" y="0"/>
                    <a:pt x="76" y="0"/>
                  </a:cubicBezTo>
                  <a:cubicBezTo>
                    <a:pt x="101" y="0"/>
                    <a:pt x="118" y="8"/>
                    <a:pt x="128" y="24"/>
                  </a:cubicBezTo>
                  <a:cubicBezTo>
                    <a:pt x="132" y="17"/>
                    <a:pt x="138" y="12"/>
                    <a:pt x="148" y="7"/>
                  </a:cubicBezTo>
                  <a:cubicBezTo>
                    <a:pt x="157" y="3"/>
                    <a:pt x="167" y="0"/>
                    <a:pt x="177" y="0"/>
                  </a:cubicBezTo>
                  <a:cubicBezTo>
                    <a:pt x="195" y="0"/>
                    <a:pt x="210" y="6"/>
                    <a:pt x="219" y="17"/>
                  </a:cubicBezTo>
                  <a:cubicBezTo>
                    <a:pt x="229" y="27"/>
                    <a:pt x="234" y="43"/>
                    <a:pt x="234" y="62"/>
                  </a:cubicBezTo>
                  <a:lnTo>
                    <a:pt x="234" y="180"/>
                  </a:lnTo>
                  <a:lnTo>
                    <a:pt x="20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" name="Freeform 123"/>
            <p:cNvSpPr>
              <a:spLocks/>
            </p:cNvSpPr>
            <p:nvPr/>
          </p:nvSpPr>
          <p:spPr bwMode="auto">
            <a:xfrm>
              <a:off x="5490" y="3293"/>
              <a:ext cx="44" cy="57"/>
            </a:xfrm>
            <a:custGeom>
              <a:avLst/>
              <a:gdLst>
                <a:gd name="T0" fmla="*/ 106 w 193"/>
                <a:gd name="T1" fmla="*/ 244 h 244"/>
                <a:gd name="T2" fmla="*/ 90 w 193"/>
                <a:gd name="T3" fmla="*/ 244 h 244"/>
                <a:gd name="T4" fmla="*/ 0 w 193"/>
                <a:gd name="T5" fmla="*/ 0 h 244"/>
                <a:gd name="T6" fmla="*/ 37 w 193"/>
                <a:gd name="T7" fmla="*/ 0 h 244"/>
                <a:gd name="T8" fmla="*/ 98 w 193"/>
                <a:gd name="T9" fmla="*/ 177 h 244"/>
                <a:gd name="T10" fmla="*/ 158 w 193"/>
                <a:gd name="T11" fmla="*/ 0 h 244"/>
                <a:gd name="T12" fmla="*/ 193 w 193"/>
                <a:gd name="T13" fmla="*/ 0 h 244"/>
                <a:gd name="T14" fmla="*/ 106 w 193"/>
                <a:gd name="T15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3" h="244">
                  <a:moveTo>
                    <a:pt x="106" y="244"/>
                  </a:moveTo>
                  <a:lnTo>
                    <a:pt x="90" y="244"/>
                  </a:lnTo>
                  <a:lnTo>
                    <a:pt x="0" y="0"/>
                  </a:lnTo>
                  <a:lnTo>
                    <a:pt x="37" y="0"/>
                  </a:lnTo>
                  <a:lnTo>
                    <a:pt x="98" y="177"/>
                  </a:lnTo>
                  <a:lnTo>
                    <a:pt x="158" y="0"/>
                  </a:lnTo>
                  <a:lnTo>
                    <a:pt x="193" y="0"/>
                  </a:lnTo>
                  <a:lnTo>
                    <a:pt x="106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" name="Freeform 124"/>
            <p:cNvSpPr>
              <a:spLocks noEditPoints="1"/>
            </p:cNvSpPr>
            <p:nvPr/>
          </p:nvSpPr>
          <p:spPr bwMode="auto">
            <a:xfrm>
              <a:off x="5534" y="3287"/>
              <a:ext cx="37" cy="78"/>
            </a:xfrm>
            <a:custGeom>
              <a:avLst/>
              <a:gdLst>
                <a:gd name="T0" fmla="*/ 88 w 162"/>
                <a:gd name="T1" fmla="*/ 295 h 334"/>
                <a:gd name="T2" fmla="*/ 62 w 162"/>
                <a:gd name="T3" fmla="*/ 323 h 334"/>
                <a:gd name="T4" fmla="*/ 19 w 162"/>
                <a:gd name="T5" fmla="*/ 334 h 334"/>
                <a:gd name="T6" fmla="*/ 19 w 162"/>
                <a:gd name="T7" fmla="*/ 307 h 334"/>
                <a:gd name="T8" fmla="*/ 52 w 162"/>
                <a:gd name="T9" fmla="*/ 297 h 334"/>
                <a:gd name="T10" fmla="*/ 66 w 162"/>
                <a:gd name="T11" fmla="*/ 275 h 334"/>
                <a:gd name="T12" fmla="*/ 61 w 162"/>
                <a:gd name="T13" fmla="*/ 247 h 334"/>
                <a:gd name="T14" fmla="*/ 48 w 162"/>
                <a:gd name="T15" fmla="*/ 212 h 334"/>
                <a:gd name="T16" fmla="*/ 0 w 162"/>
                <a:gd name="T17" fmla="*/ 90 h 334"/>
                <a:gd name="T18" fmla="*/ 32 w 162"/>
                <a:gd name="T19" fmla="*/ 90 h 334"/>
                <a:gd name="T20" fmla="*/ 84 w 162"/>
                <a:gd name="T21" fmla="*/ 226 h 334"/>
                <a:gd name="T22" fmla="*/ 130 w 162"/>
                <a:gd name="T23" fmla="*/ 90 h 334"/>
                <a:gd name="T24" fmla="*/ 162 w 162"/>
                <a:gd name="T25" fmla="*/ 90 h 334"/>
                <a:gd name="T26" fmla="*/ 88 w 162"/>
                <a:gd name="T27" fmla="*/ 295 h 334"/>
                <a:gd name="T28" fmla="*/ 123 w 162"/>
                <a:gd name="T29" fmla="*/ 0 h 334"/>
                <a:gd name="T30" fmla="*/ 85 w 162"/>
                <a:gd name="T31" fmla="*/ 55 h 334"/>
                <a:gd name="T32" fmla="*/ 62 w 162"/>
                <a:gd name="T33" fmla="*/ 55 h 334"/>
                <a:gd name="T34" fmla="*/ 90 w 162"/>
                <a:gd name="T35" fmla="*/ 0 h 334"/>
                <a:gd name="T36" fmla="*/ 123 w 162"/>
                <a:gd name="T37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2" h="334">
                  <a:moveTo>
                    <a:pt x="88" y="295"/>
                  </a:moveTo>
                  <a:cubicBezTo>
                    <a:pt x="84" y="307"/>
                    <a:pt x="75" y="316"/>
                    <a:pt x="62" y="323"/>
                  </a:cubicBezTo>
                  <a:cubicBezTo>
                    <a:pt x="49" y="331"/>
                    <a:pt x="35" y="334"/>
                    <a:pt x="19" y="334"/>
                  </a:cubicBezTo>
                  <a:lnTo>
                    <a:pt x="19" y="307"/>
                  </a:lnTo>
                  <a:cubicBezTo>
                    <a:pt x="32" y="307"/>
                    <a:pt x="43" y="304"/>
                    <a:pt x="52" y="297"/>
                  </a:cubicBezTo>
                  <a:cubicBezTo>
                    <a:pt x="62" y="291"/>
                    <a:pt x="66" y="284"/>
                    <a:pt x="66" y="275"/>
                  </a:cubicBezTo>
                  <a:cubicBezTo>
                    <a:pt x="66" y="266"/>
                    <a:pt x="65" y="256"/>
                    <a:pt x="61" y="247"/>
                  </a:cubicBezTo>
                  <a:cubicBezTo>
                    <a:pt x="58" y="237"/>
                    <a:pt x="53" y="226"/>
                    <a:pt x="48" y="212"/>
                  </a:cubicBezTo>
                  <a:lnTo>
                    <a:pt x="0" y="90"/>
                  </a:lnTo>
                  <a:lnTo>
                    <a:pt x="32" y="90"/>
                  </a:lnTo>
                  <a:lnTo>
                    <a:pt x="84" y="226"/>
                  </a:lnTo>
                  <a:lnTo>
                    <a:pt x="130" y="90"/>
                  </a:lnTo>
                  <a:lnTo>
                    <a:pt x="162" y="90"/>
                  </a:lnTo>
                  <a:lnTo>
                    <a:pt x="88" y="295"/>
                  </a:lnTo>
                  <a:close/>
                  <a:moveTo>
                    <a:pt x="123" y="0"/>
                  </a:moveTo>
                  <a:lnTo>
                    <a:pt x="85" y="55"/>
                  </a:lnTo>
                  <a:lnTo>
                    <a:pt x="62" y="55"/>
                  </a:lnTo>
                  <a:lnTo>
                    <a:pt x="90" y="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Freeform 125"/>
            <p:cNvSpPr>
              <a:spLocks/>
            </p:cNvSpPr>
            <p:nvPr/>
          </p:nvSpPr>
          <p:spPr bwMode="auto">
            <a:xfrm>
              <a:off x="5573" y="3308"/>
              <a:ext cx="34" cy="41"/>
            </a:xfrm>
            <a:custGeom>
              <a:avLst/>
              <a:gdLst>
                <a:gd name="T0" fmla="*/ 49 w 146"/>
                <a:gd name="T1" fmla="*/ 148 h 176"/>
                <a:gd name="T2" fmla="*/ 146 w 146"/>
                <a:gd name="T3" fmla="*/ 148 h 176"/>
                <a:gd name="T4" fmla="*/ 146 w 146"/>
                <a:gd name="T5" fmla="*/ 176 h 176"/>
                <a:gd name="T6" fmla="*/ 0 w 146"/>
                <a:gd name="T7" fmla="*/ 176 h 176"/>
                <a:gd name="T8" fmla="*/ 0 w 146"/>
                <a:gd name="T9" fmla="*/ 167 h 176"/>
                <a:gd name="T10" fmla="*/ 100 w 146"/>
                <a:gd name="T11" fmla="*/ 28 h 176"/>
                <a:gd name="T12" fmla="*/ 2 w 146"/>
                <a:gd name="T13" fmla="*/ 28 h 176"/>
                <a:gd name="T14" fmla="*/ 2 w 146"/>
                <a:gd name="T15" fmla="*/ 0 h 176"/>
                <a:gd name="T16" fmla="*/ 145 w 146"/>
                <a:gd name="T17" fmla="*/ 0 h 176"/>
                <a:gd name="T18" fmla="*/ 145 w 146"/>
                <a:gd name="T19" fmla="*/ 9 h 176"/>
                <a:gd name="T20" fmla="*/ 49 w 146"/>
                <a:gd name="T21" fmla="*/ 148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" h="176">
                  <a:moveTo>
                    <a:pt x="49" y="148"/>
                  </a:moveTo>
                  <a:lnTo>
                    <a:pt x="146" y="148"/>
                  </a:lnTo>
                  <a:lnTo>
                    <a:pt x="146" y="176"/>
                  </a:lnTo>
                  <a:lnTo>
                    <a:pt x="0" y="176"/>
                  </a:lnTo>
                  <a:lnTo>
                    <a:pt x="0" y="167"/>
                  </a:lnTo>
                  <a:lnTo>
                    <a:pt x="100" y="28"/>
                  </a:lnTo>
                  <a:lnTo>
                    <a:pt x="2" y="28"/>
                  </a:lnTo>
                  <a:lnTo>
                    <a:pt x="2" y="0"/>
                  </a:lnTo>
                  <a:lnTo>
                    <a:pt x="145" y="0"/>
                  </a:lnTo>
                  <a:lnTo>
                    <a:pt x="145" y="9"/>
                  </a:lnTo>
                  <a:lnTo>
                    <a:pt x="49" y="1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5" name="Freeform 126"/>
            <p:cNvSpPr>
              <a:spLocks/>
            </p:cNvSpPr>
            <p:nvPr/>
          </p:nvSpPr>
          <p:spPr bwMode="auto">
            <a:xfrm>
              <a:off x="5613" y="3291"/>
              <a:ext cx="34" cy="58"/>
            </a:xfrm>
            <a:custGeom>
              <a:avLst/>
              <a:gdLst>
                <a:gd name="T0" fmla="*/ 114 w 148"/>
                <a:gd name="T1" fmla="*/ 248 h 248"/>
                <a:gd name="T2" fmla="*/ 59 w 148"/>
                <a:gd name="T3" fmla="*/ 160 h 248"/>
                <a:gd name="T4" fmla="*/ 31 w 148"/>
                <a:gd name="T5" fmla="*/ 188 h 248"/>
                <a:gd name="T6" fmla="*/ 31 w 148"/>
                <a:gd name="T7" fmla="*/ 248 h 248"/>
                <a:gd name="T8" fmla="*/ 0 w 148"/>
                <a:gd name="T9" fmla="*/ 248 h 248"/>
                <a:gd name="T10" fmla="*/ 0 w 148"/>
                <a:gd name="T11" fmla="*/ 0 h 248"/>
                <a:gd name="T12" fmla="*/ 31 w 148"/>
                <a:gd name="T13" fmla="*/ 0 h 248"/>
                <a:gd name="T14" fmla="*/ 31 w 148"/>
                <a:gd name="T15" fmla="*/ 153 h 248"/>
                <a:gd name="T16" fmla="*/ 99 w 148"/>
                <a:gd name="T17" fmla="*/ 72 h 248"/>
                <a:gd name="T18" fmla="*/ 135 w 148"/>
                <a:gd name="T19" fmla="*/ 72 h 248"/>
                <a:gd name="T20" fmla="*/ 79 w 148"/>
                <a:gd name="T21" fmla="*/ 139 h 248"/>
                <a:gd name="T22" fmla="*/ 148 w 148"/>
                <a:gd name="T23" fmla="*/ 248 h 248"/>
                <a:gd name="T24" fmla="*/ 114 w 148"/>
                <a:gd name="T25" fmla="*/ 24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8" h="248">
                  <a:moveTo>
                    <a:pt x="114" y="248"/>
                  </a:moveTo>
                  <a:lnTo>
                    <a:pt x="59" y="160"/>
                  </a:lnTo>
                  <a:lnTo>
                    <a:pt x="31" y="188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3"/>
                  </a:lnTo>
                  <a:lnTo>
                    <a:pt x="99" y="72"/>
                  </a:lnTo>
                  <a:lnTo>
                    <a:pt x="135" y="72"/>
                  </a:lnTo>
                  <a:lnTo>
                    <a:pt x="79" y="139"/>
                  </a:lnTo>
                  <a:lnTo>
                    <a:pt x="148" y="248"/>
                  </a:lnTo>
                  <a:lnTo>
                    <a:pt x="114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6" name="Freeform 127"/>
            <p:cNvSpPr>
              <a:spLocks/>
            </p:cNvSpPr>
            <p:nvPr/>
          </p:nvSpPr>
          <p:spPr bwMode="auto">
            <a:xfrm>
              <a:off x="5651" y="3308"/>
              <a:ext cx="32" cy="42"/>
            </a:xfrm>
            <a:custGeom>
              <a:avLst/>
              <a:gdLst>
                <a:gd name="T0" fmla="*/ 31 w 143"/>
                <a:gd name="T1" fmla="*/ 0 h 179"/>
                <a:gd name="T2" fmla="*/ 31 w 143"/>
                <a:gd name="T3" fmla="*/ 112 h 179"/>
                <a:gd name="T4" fmla="*/ 67 w 143"/>
                <a:gd name="T5" fmla="*/ 153 h 179"/>
                <a:gd name="T6" fmla="*/ 95 w 143"/>
                <a:gd name="T7" fmla="*/ 144 h 179"/>
                <a:gd name="T8" fmla="*/ 112 w 143"/>
                <a:gd name="T9" fmla="*/ 123 h 179"/>
                <a:gd name="T10" fmla="*/ 112 w 143"/>
                <a:gd name="T11" fmla="*/ 0 h 179"/>
                <a:gd name="T12" fmla="*/ 143 w 143"/>
                <a:gd name="T13" fmla="*/ 0 h 179"/>
                <a:gd name="T14" fmla="*/ 143 w 143"/>
                <a:gd name="T15" fmla="*/ 176 h 179"/>
                <a:gd name="T16" fmla="*/ 112 w 143"/>
                <a:gd name="T17" fmla="*/ 176 h 179"/>
                <a:gd name="T18" fmla="*/ 112 w 143"/>
                <a:gd name="T19" fmla="*/ 151 h 179"/>
                <a:gd name="T20" fmla="*/ 91 w 143"/>
                <a:gd name="T21" fmla="*/ 170 h 179"/>
                <a:gd name="T22" fmla="*/ 60 w 143"/>
                <a:gd name="T23" fmla="*/ 179 h 179"/>
                <a:gd name="T24" fmla="*/ 16 w 143"/>
                <a:gd name="T25" fmla="*/ 162 h 179"/>
                <a:gd name="T26" fmla="*/ 0 w 143"/>
                <a:gd name="T27" fmla="*/ 115 h 179"/>
                <a:gd name="T28" fmla="*/ 0 w 143"/>
                <a:gd name="T29" fmla="*/ 0 h 179"/>
                <a:gd name="T30" fmla="*/ 31 w 143"/>
                <a:gd name="T3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3" h="179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3"/>
                    <a:pt x="67" y="153"/>
                  </a:cubicBezTo>
                  <a:cubicBezTo>
                    <a:pt x="77" y="153"/>
                    <a:pt x="86" y="150"/>
                    <a:pt x="95" y="144"/>
                  </a:cubicBezTo>
                  <a:cubicBezTo>
                    <a:pt x="104" y="138"/>
                    <a:pt x="109" y="131"/>
                    <a:pt x="112" y="123"/>
                  </a:cubicBezTo>
                  <a:lnTo>
                    <a:pt x="112" y="0"/>
                  </a:lnTo>
                  <a:lnTo>
                    <a:pt x="143" y="0"/>
                  </a:lnTo>
                  <a:lnTo>
                    <a:pt x="143" y="176"/>
                  </a:lnTo>
                  <a:lnTo>
                    <a:pt x="112" y="176"/>
                  </a:lnTo>
                  <a:lnTo>
                    <a:pt x="112" y="151"/>
                  </a:lnTo>
                  <a:cubicBezTo>
                    <a:pt x="108" y="158"/>
                    <a:pt x="101" y="164"/>
                    <a:pt x="91" y="170"/>
                  </a:cubicBezTo>
                  <a:cubicBezTo>
                    <a:pt x="80" y="176"/>
                    <a:pt x="70" y="179"/>
                    <a:pt x="60" y="179"/>
                  </a:cubicBezTo>
                  <a:cubicBezTo>
                    <a:pt x="41" y="179"/>
                    <a:pt x="26" y="173"/>
                    <a:pt x="16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Freeform 128"/>
            <p:cNvSpPr>
              <a:spLocks/>
            </p:cNvSpPr>
            <p:nvPr/>
          </p:nvSpPr>
          <p:spPr bwMode="auto">
            <a:xfrm>
              <a:off x="5693" y="3307"/>
              <a:ext cx="53" cy="42"/>
            </a:xfrm>
            <a:custGeom>
              <a:avLst/>
              <a:gdLst>
                <a:gd name="T0" fmla="*/ 203 w 234"/>
                <a:gd name="T1" fmla="*/ 180 h 180"/>
                <a:gd name="T2" fmla="*/ 203 w 234"/>
                <a:gd name="T3" fmla="*/ 68 h 180"/>
                <a:gd name="T4" fmla="*/ 167 w 234"/>
                <a:gd name="T5" fmla="*/ 27 h 180"/>
                <a:gd name="T6" fmla="*/ 146 w 234"/>
                <a:gd name="T7" fmla="*/ 34 h 180"/>
                <a:gd name="T8" fmla="*/ 133 w 234"/>
                <a:gd name="T9" fmla="*/ 50 h 180"/>
                <a:gd name="T10" fmla="*/ 133 w 234"/>
                <a:gd name="T11" fmla="*/ 180 h 180"/>
                <a:gd name="T12" fmla="*/ 101 w 234"/>
                <a:gd name="T13" fmla="*/ 180 h 180"/>
                <a:gd name="T14" fmla="*/ 101 w 234"/>
                <a:gd name="T15" fmla="*/ 55 h 180"/>
                <a:gd name="T16" fmla="*/ 92 w 234"/>
                <a:gd name="T17" fmla="*/ 34 h 180"/>
                <a:gd name="T18" fmla="*/ 66 w 234"/>
                <a:gd name="T19" fmla="*/ 27 h 180"/>
                <a:gd name="T20" fmla="*/ 46 w 234"/>
                <a:gd name="T21" fmla="*/ 34 h 180"/>
                <a:gd name="T22" fmla="*/ 31 w 234"/>
                <a:gd name="T23" fmla="*/ 50 h 180"/>
                <a:gd name="T24" fmla="*/ 31 w 234"/>
                <a:gd name="T25" fmla="*/ 180 h 180"/>
                <a:gd name="T26" fmla="*/ 0 w 234"/>
                <a:gd name="T27" fmla="*/ 180 h 180"/>
                <a:gd name="T28" fmla="*/ 0 w 234"/>
                <a:gd name="T29" fmla="*/ 4 h 180"/>
                <a:gd name="T30" fmla="*/ 20 w 234"/>
                <a:gd name="T31" fmla="*/ 4 h 180"/>
                <a:gd name="T32" fmla="*/ 30 w 234"/>
                <a:gd name="T33" fmla="*/ 24 h 180"/>
                <a:gd name="T34" fmla="*/ 75 w 234"/>
                <a:gd name="T35" fmla="*/ 0 h 180"/>
                <a:gd name="T36" fmla="*/ 128 w 234"/>
                <a:gd name="T37" fmla="*/ 24 h 180"/>
                <a:gd name="T38" fmla="*/ 148 w 234"/>
                <a:gd name="T39" fmla="*/ 7 h 180"/>
                <a:gd name="T40" fmla="*/ 177 w 234"/>
                <a:gd name="T41" fmla="*/ 0 h 180"/>
                <a:gd name="T42" fmla="*/ 219 w 234"/>
                <a:gd name="T43" fmla="*/ 17 h 180"/>
                <a:gd name="T44" fmla="*/ 234 w 234"/>
                <a:gd name="T45" fmla="*/ 62 h 180"/>
                <a:gd name="T46" fmla="*/ 234 w 234"/>
                <a:gd name="T47" fmla="*/ 180 h 180"/>
                <a:gd name="T48" fmla="*/ 203 w 234"/>
                <a:gd name="T4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4" h="180">
                  <a:moveTo>
                    <a:pt x="203" y="180"/>
                  </a:moveTo>
                  <a:lnTo>
                    <a:pt x="203" y="68"/>
                  </a:lnTo>
                  <a:cubicBezTo>
                    <a:pt x="203" y="41"/>
                    <a:pt x="191" y="27"/>
                    <a:pt x="167" y="27"/>
                  </a:cubicBezTo>
                  <a:cubicBezTo>
                    <a:pt x="160" y="27"/>
                    <a:pt x="153" y="29"/>
                    <a:pt x="146" y="34"/>
                  </a:cubicBezTo>
                  <a:cubicBezTo>
                    <a:pt x="140" y="38"/>
                    <a:pt x="135" y="44"/>
                    <a:pt x="133" y="50"/>
                  </a:cubicBezTo>
                  <a:lnTo>
                    <a:pt x="133" y="180"/>
                  </a:lnTo>
                  <a:lnTo>
                    <a:pt x="101" y="180"/>
                  </a:lnTo>
                  <a:lnTo>
                    <a:pt x="101" y="55"/>
                  </a:lnTo>
                  <a:cubicBezTo>
                    <a:pt x="101" y="46"/>
                    <a:pt x="98" y="39"/>
                    <a:pt x="92" y="34"/>
                  </a:cubicBezTo>
                  <a:cubicBezTo>
                    <a:pt x="85" y="29"/>
                    <a:pt x="77" y="27"/>
                    <a:pt x="66" y="27"/>
                  </a:cubicBezTo>
                  <a:cubicBezTo>
                    <a:pt x="60" y="27"/>
                    <a:pt x="53" y="29"/>
                    <a:pt x="46" y="34"/>
                  </a:cubicBezTo>
                  <a:cubicBezTo>
                    <a:pt x="39" y="39"/>
                    <a:pt x="34" y="44"/>
                    <a:pt x="31" y="50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0" y="4"/>
                  </a:lnTo>
                  <a:lnTo>
                    <a:pt x="30" y="24"/>
                  </a:lnTo>
                  <a:cubicBezTo>
                    <a:pt x="42" y="8"/>
                    <a:pt x="57" y="0"/>
                    <a:pt x="75" y="0"/>
                  </a:cubicBezTo>
                  <a:cubicBezTo>
                    <a:pt x="101" y="0"/>
                    <a:pt x="118" y="8"/>
                    <a:pt x="128" y="24"/>
                  </a:cubicBezTo>
                  <a:cubicBezTo>
                    <a:pt x="132" y="17"/>
                    <a:pt x="138" y="12"/>
                    <a:pt x="148" y="7"/>
                  </a:cubicBezTo>
                  <a:cubicBezTo>
                    <a:pt x="157" y="3"/>
                    <a:pt x="167" y="0"/>
                    <a:pt x="177" y="0"/>
                  </a:cubicBezTo>
                  <a:cubicBezTo>
                    <a:pt x="195" y="0"/>
                    <a:pt x="210" y="6"/>
                    <a:pt x="219" y="17"/>
                  </a:cubicBezTo>
                  <a:cubicBezTo>
                    <a:pt x="229" y="27"/>
                    <a:pt x="234" y="43"/>
                    <a:pt x="234" y="62"/>
                  </a:cubicBezTo>
                  <a:lnTo>
                    <a:pt x="234" y="180"/>
                  </a:lnTo>
                  <a:lnTo>
                    <a:pt x="20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" name="Freeform 129"/>
            <p:cNvSpPr>
              <a:spLocks/>
            </p:cNvSpPr>
            <p:nvPr/>
          </p:nvSpPr>
          <p:spPr bwMode="auto">
            <a:xfrm>
              <a:off x="5758" y="3339"/>
              <a:ext cx="13" cy="24"/>
            </a:xfrm>
            <a:custGeom>
              <a:avLst/>
              <a:gdLst>
                <a:gd name="T0" fmla="*/ 8 w 56"/>
                <a:gd name="T1" fmla="*/ 105 h 105"/>
                <a:gd name="T2" fmla="*/ 0 w 56"/>
                <a:gd name="T3" fmla="*/ 93 h 105"/>
                <a:gd name="T4" fmla="*/ 28 w 56"/>
                <a:gd name="T5" fmla="*/ 54 h 105"/>
                <a:gd name="T6" fmla="*/ 23 w 56"/>
                <a:gd name="T7" fmla="*/ 39 h 105"/>
                <a:gd name="T8" fmla="*/ 9 w 56"/>
                <a:gd name="T9" fmla="*/ 20 h 105"/>
                <a:gd name="T10" fmla="*/ 16 w 56"/>
                <a:gd name="T11" fmla="*/ 6 h 105"/>
                <a:gd name="T12" fmla="*/ 33 w 56"/>
                <a:gd name="T13" fmla="*/ 0 h 105"/>
                <a:gd name="T14" fmla="*/ 49 w 56"/>
                <a:gd name="T15" fmla="*/ 8 h 105"/>
                <a:gd name="T16" fmla="*/ 56 w 56"/>
                <a:gd name="T17" fmla="*/ 26 h 105"/>
                <a:gd name="T18" fmla="*/ 47 w 56"/>
                <a:gd name="T19" fmla="*/ 66 h 105"/>
                <a:gd name="T20" fmla="*/ 8 w 56"/>
                <a:gd name="T21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105">
                  <a:moveTo>
                    <a:pt x="8" y="105"/>
                  </a:moveTo>
                  <a:lnTo>
                    <a:pt x="0" y="93"/>
                  </a:lnTo>
                  <a:cubicBezTo>
                    <a:pt x="19" y="78"/>
                    <a:pt x="28" y="65"/>
                    <a:pt x="28" y="54"/>
                  </a:cubicBezTo>
                  <a:cubicBezTo>
                    <a:pt x="28" y="49"/>
                    <a:pt x="27" y="44"/>
                    <a:pt x="23" y="39"/>
                  </a:cubicBezTo>
                  <a:cubicBezTo>
                    <a:pt x="14" y="35"/>
                    <a:pt x="9" y="28"/>
                    <a:pt x="9" y="20"/>
                  </a:cubicBezTo>
                  <a:cubicBezTo>
                    <a:pt x="9" y="14"/>
                    <a:pt x="11" y="9"/>
                    <a:pt x="16" y="6"/>
                  </a:cubicBezTo>
                  <a:cubicBezTo>
                    <a:pt x="20" y="2"/>
                    <a:pt x="26" y="0"/>
                    <a:pt x="33" y="0"/>
                  </a:cubicBezTo>
                  <a:cubicBezTo>
                    <a:pt x="39" y="0"/>
                    <a:pt x="44" y="3"/>
                    <a:pt x="49" y="8"/>
                  </a:cubicBezTo>
                  <a:cubicBezTo>
                    <a:pt x="54" y="13"/>
                    <a:pt x="56" y="19"/>
                    <a:pt x="56" y="26"/>
                  </a:cubicBezTo>
                  <a:cubicBezTo>
                    <a:pt x="56" y="41"/>
                    <a:pt x="53" y="54"/>
                    <a:pt x="47" y="66"/>
                  </a:cubicBezTo>
                  <a:cubicBezTo>
                    <a:pt x="41" y="77"/>
                    <a:pt x="28" y="90"/>
                    <a:pt x="8" y="1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9" name="Freeform 130"/>
            <p:cNvSpPr>
              <a:spLocks/>
            </p:cNvSpPr>
            <p:nvPr/>
          </p:nvSpPr>
          <p:spPr bwMode="auto">
            <a:xfrm>
              <a:off x="5790" y="3308"/>
              <a:ext cx="37" cy="42"/>
            </a:xfrm>
            <a:custGeom>
              <a:avLst/>
              <a:gdLst>
                <a:gd name="T0" fmla="*/ 83 w 160"/>
                <a:gd name="T1" fmla="*/ 180 h 180"/>
                <a:gd name="T2" fmla="*/ 75 w 160"/>
                <a:gd name="T3" fmla="*/ 180 h 180"/>
                <a:gd name="T4" fmla="*/ 0 w 160"/>
                <a:gd name="T5" fmla="*/ 0 h 180"/>
                <a:gd name="T6" fmla="*/ 34 w 160"/>
                <a:gd name="T7" fmla="*/ 0 h 180"/>
                <a:gd name="T8" fmla="*/ 80 w 160"/>
                <a:gd name="T9" fmla="*/ 123 h 180"/>
                <a:gd name="T10" fmla="*/ 128 w 160"/>
                <a:gd name="T11" fmla="*/ 0 h 180"/>
                <a:gd name="T12" fmla="*/ 160 w 160"/>
                <a:gd name="T13" fmla="*/ 0 h 180"/>
                <a:gd name="T14" fmla="*/ 83 w 160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180">
                  <a:moveTo>
                    <a:pt x="83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0" y="123"/>
                  </a:lnTo>
                  <a:lnTo>
                    <a:pt x="128" y="0"/>
                  </a:lnTo>
                  <a:lnTo>
                    <a:pt x="160" y="0"/>
                  </a:lnTo>
                  <a:lnTo>
                    <a:pt x="8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0" name="Freeform 131"/>
            <p:cNvSpPr>
              <a:spLocks noEditPoints="1"/>
            </p:cNvSpPr>
            <p:nvPr/>
          </p:nvSpPr>
          <p:spPr bwMode="auto">
            <a:xfrm>
              <a:off x="5828" y="3287"/>
              <a:ext cx="37" cy="78"/>
            </a:xfrm>
            <a:custGeom>
              <a:avLst/>
              <a:gdLst>
                <a:gd name="T0" fmla="*/ 88 w 162"/>
                <a:gd name="T1" fmla="*/ 295 h 334"/>
                <a:gd name="T2" fmla="*/ 62 w 162"/>
                <a:gd name="T3" fmla="*/ 323 h 334"/>
                <a:gd name="T4" fmla="*/ 19 w 162"/>
                <a:gd name="T5" fmla="*/ 334 h 334"/>
                <a:gd name="T6" fmla="*/ 19 w 162"/>
                <a:gd name="T7" fmla="*/ 307 h 334"/>
                <a:gd name="T8" fmla="*/ 52 w 162"/>
                <a:gd name="T9" fmla="*/ 297 h 334"/>
                <a:gd name="T10" fmla="*/ 66 w 162"/>
                <a:gd name="T11" fmla="*/ 275 h 334"/>
                <a:gd name="T12" fmla="*/ 61 w 162"/>
                <a:gd name="T13" fmla="*/ 247 h 334"/>
                <a:gd name="T14" fmla="*/ 48 w 162"/>
                <a:gd name="T15" fmla="*/ 212 h 334"/>
                <a:gd name="T16" fmla="*/ 0 w 162"/>
                <a:gd name="T17" fmla="*/ 90 h 334"/>
                <a:gd name="T18" fmla="*/ 32 w 162"/>
                <a:gd name="T19" fmla="*/ 90 h 334"/>
                <a:gd name="T20" fmla="*/ 84 w 162"/>
                <a:gd name="T21" fmla="*/ 226 h 334"/>
                <a:gd name="T22" fmla="*/ 130 w 162"/>
                <a:gd name="T23" fmla="*/ 90 h 334"/>
                <a:gd name="T24" fmla="*/ 162 w 162"/>
                <a:gd name="T25" fmla="*/ 90 h 334"/>
                <a:gd name="T26" fmla="*/ 88 w 162"/>
                <a:gd name="T27" fmla="*/ 295 h 334"/>
                <a:gd name="T28" fmla="*/ 122 w 162"/>
                <a:gd name="T29" fmla="*/ 0 h 334"/>
                <a:gd name="T30" fmla="*/ 85 w 162"/>
                <a:gd name="T31" fmla="*/ 55 h 334"/>
                <a:gd name="T32" fmla="*/ 62 w 162"/>
                <a:gd name="T33" fmla="*/ 55 h 334"/>
                <a:gd name="T34" fmla="*/ 90 w 162"/>
                <a:gd name="T35" fmla="*/ 0 h 334"/>
                <a:gd name="T36" fmla="*/ 122 w 162"/>
                <a:gd name="T37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2" h="334">
                  <a:moveTo>
                    <a:pt x="88" y="295"/>
                  </a:moveTo>
                  <a:cubicBezTo>
                    <a:pt x="84" y="307"/>
                    <a:pt x="75" y="316"/>
                    <a:pt x="62" y="323"/>
                  </a:cubicBezTo>
                  <a:cubicBezTo>
                    <a:pt x="49" y="331"/>
                    <a:pt x="35" y="334"/>
                    <a:pt x="19" y="334"/>
                  </a:cubicBezTo>
                  <a:lnTo>
                    <a:pt x="19" y="307"/>
                  </a:lnTo>
                  <a:cubicBezTo>
                    <a:pt x="32" y="307"/>
                    <a:pt x="43" y="304"/>
                    <a:pt x="52" y="297"/>
                  </a:cubicBezTo>
                  <a:cubicBezTo>
                    <a:pt x="62" y="291"/>
                    <a:pt x="66" y="284"/>
                    <a:pt x="66" y="275"/>
                  </a:cubicBezTo>
                  <a:cubicBezTo>
                    <a:pt x="66" y="266"/>
                    <a:pt x="65" y="256"/>
                    <a:pt x="61" y="247"/>
                  </a:cubicBezTo>
                  <a:cubicBezTo>
                    <a:pt x="58" y="237"/>
                    <a:pt x="53" y="226"/>
                    <a:pt x="48" y="212"/>
                  </a:cubicBezTo>
                  <a:lnTo>
                    <a:pt x="0" y="90"/>
                  </a:lnTo>
                  <a:lnTo>
                    <a:pt x="32" y="90"/>
                  </a:lnTo>
                  <a:lnTo>
                    <a:pt x="84" y="226"/>
                  </a:lnTo>
                  <a:lnTo>
                    <a:pt x="130" y="90"/>
                  </a:lnTo>
                  <a:lnTo>
                    <a:pt x="162" y="90"/>
                  </a:lnTo>
                  <a:lnTo>
                    <a:pt x="88" y="295"/>
                  </a:lnTo>
                  <a:close/>
                  <a:moveTo>
                    <a:pt x="122" y="0"/>
                  </a:moveTo>
                  <a:lnTo>
                    <a:pt x="85" y="55"/>
                  </a:lnTo>
                  <a:lnTo>
                    <a:pt x="62" y="55"/>
                  </a:lnTo>
                  <a:lnTo>
                    <a:pt x="90" y="0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1" name="Freeform 132"/>
            <p:cNvSpPr>
              <a:spLocks/>
            </p:cNvSpPr>
            <p:nvPr/>
          </p:nvSpPr>
          <p:spPr bwMode="auto">
            <a:xfrm>
              <a:off x="5865" y="3308"/>
              <a:ext cx="37" cy="42"/>
            </a:xfrm>
            <a:custGeom>
              <a:avLst/>
              <a:gdLst>
                <a:gd name="T0" fmla="*/ 84 w 161"/>
                <a:gd name="T1" fmla="*/ 180 h 180"/>
                <a:gd name="T2" fmla="*/ 76 w 161"/>
                <a:gd name="T3" fmla="*/ 180 h 180"/>
                <a:gd name="T4" fmla="*/ 0 w 161"/>
                <a:gd name="T5" fmla="*/ 0 h 180"/>
                <a:gd name="T6" fmla="*/ 34 w 161"/>
                <a:gd name="T7" fmla="*/ 0 h 180"/>
                <a:gd name="T8" fmla="*/ 81 w 161"/>
                <a:gd name="T9" fmla="*/ 123 h 180"/>
                <a:gd name="T10" fmla="*/ 128 w 161"/>
                <a:gd name="T11" fmla="*/ 0 h 180"/>
                <a:gd name="T12" fmla="*/ 161 w 161"/>
                <a:gd name="T13" fmla="*/ 0 h 180"/>
                <a:gd name="T14" fmla="*/ 84 w 161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1" h="18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2" name="Freeform 133"/>
            <p:cNvSpPr>
              <a:spLocks noEditPoints="1"/>
            </p:cNvSpPr>
            <p:nvPr/>
          </p:nvSpPr>
          <p:spPr bwMode="auto">
            <a:xfrm>
              <a:off x="5905" y="3307"/>
              <a:ext cx="36" cy="43"/>
            </a:xfrm>
            <a:custGeom>
              <a:avLst/>
              <a:gdLst>
                <a:gd name="T0" fmla="*/ 0 w 159"/>
                <a:gd name="T1" fmla="*/ 91 h 183"/>
                <a:gd name="T2" fmla="*/ 22 w 159"/>
                <a:gd name="T3" fmla="*/ 25 h 183"/>
                <a:gd name="T4" fmla="*/ 79 w 159"/>
                <a:gd name="T5" fmla="*/ 0 h 183"/>
                <a:gd name="T6" fmla="*/ 138 w 159"/>
                <a:gd name="T7" fmla="*/ 24 h 183"/>
                <a:gd name="T8" fmla="*/ 159 w 159"/>
                <a:gd name="T9" fmla="*/ 91 h 183"/>
                <a:gd name="T10" fmla="*/ 137 w 159"/>
                <a:gd name="T11" fmla="*/ 158 h 183"/>
                <a:gd name="T12" fmla="*/ 79 w 159"/>
                <a:gd name="T13" fmla="*/ 183 h 183"/>
                <a:gd name="T14" fmla="*/ 21 w 159"/>
                <a:gd name="T15" fmla="*/ 158 h 183"/>
                <a:gd name="T16" fmla="*/ 0 w 159"/>
                <a:gd name="T17" fmla="*/ 91 h 183"/>
                <a:gd name="T18" fmla="*/ 32 w 159"/>
                <a:gd name="T19" fmla="*/ 91 h 183"/>
                <a:gd name="T20" fmla="*/ 79 w 159"/>
                <a:gd name="T21" fmla="*/ 157 h 183"/>
                <a:gd name="T22" fmla="*/ 113 w 159"/>
                <a:gd name="T23" fmla="*/ 140 h 183"/>
                <a:gd name="T24" fmla="*/ 126 w 159"/>
                <a:gd name="T25" fmla="*/ 91 h 183"/>
                <a:gd name="T26" fmla="*/ 79 w 159"/>
                <a:gd name="T27" fmla="*/ 26 h 183"/>
                <a:gd name="T28" fmla="*/ 45 w 159"/>
                <a:gd name="T29" fmla="*/ 43 h 183"/>
                <a:gd name="T30" fmla="*/ 32 w 159"/>
                <a:gd name="T31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183">
                  <a:moveTo>
                    <a:pt x="0" y="91"/>
                  </a:moveTo>
                  <a:cubicBezTo>
                    <a:pt x="0" y="64"/>
                    <a:pt x="7" y="42"/>
                    <a:pt x="22" y="25"/>
                  </a:cubicBezTo>
                  <a:cubicBezTo>
                    <a:pt x="36" y="9"/>
                    <a:pt x="55" y="0"/>
                    <a:pt x="79" y="0"/>
                  </a:cubicBezTo>
                  <a:cubicBezTo>
                    <a:pt x="104" y="0"/>
                    <a:pt x="124" y="8"/>
                    <a:pt x="138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20"/>
                    <a:pt x="152" y="142"/>
                    <a:pt x="137" y="158"/>
                  </a:cubicBezTo>
                  <a:cubicBezTo>
                    <a:pt x="123" y="175"/>
                    <a:pt x="104" y="183"/>
                    <a:pt x="79" y="183"/>
                  </a:cubicBezTo>
                  <a:cubicBezTo>
                    <a:pt x="54" y="183"/>
                    <a:pt x="35" y="175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2" y="91"/>
                  </a:moveTo>
                  <a:cubicBezTo>
                    <a:pt x="32" y="135"/>
                    <a:pt x="48" y="157"/>
                    <a:pt x="79" y="157"/>
                  </a:cubicBezTo>
                  <a:cubicBezTo>
                    <a:pt x="94" y="157"/>
                    <a:pt x="105" y="151"/>
                    <a:pt x="113" y="140"/>
                  </a:cubicBezTo>
                  <a:cubicBezTo>
                    <a:pt x="122" y="128"/>
                    <a:pt x="126" y="112"/>
                    <a:pt x="126" y="91"/>
                  </a:cubicBezTo>
                  <a:cubicBezTo>
                    <a:pt x="126" y="48"/>
                    <a:pt x="110" y="26"/>
                    <a:pt x="79" y="26"/>
                  </a:cubicBezTo>
                  <a:cubicBezTo>
                    <a:pt x="65" y="26"/>
                    <a:pt x="54" y="32"/>
                    <a:pt x="45" y="43"/>
                  </a:cubicBezTo>
                  <a:cubicBezTo>
                    <a:pt x="37" y="55"/>
                    <a:pt x="32" y="71"/>
                    <a:pt x="32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" name="Freeform 134"/>
            <p:cNvSpPr>
              <a:spLocks noEditPoints="1"/>
            </p:cNvSpPr>
            <p:nvPr/>
          </p:nvSpPr>
          <p:spPr bwMode="auto">
            <a:xfrm>
              <a:off x="5943" y="3292"/>
              <a:ext cx="21" cy="73"/>
            </a:xfrm>
            <a:custGeom>
              <a:avLst/>
              <a:gdLst>
                <a:gd name="T0" fmla="*/ 68 w 88"/>
                <a:gd name="T1" fmla="*/ 0 h 311"/>
                <a:gd name="T2" fmla="*/ 81 w 88"/>
                <a:gd name="T3" fmla="*/ 6 h 311"/>
                <a:gd name="T4" fmla="*/ 87 w 88"/>
                <a:gd name="T5" fmla="*/ 19 h 311"/>
                <a:gd name="T6" fmla="*/ 81 w 88"/>
                <a:gd name="T7" fmla="*/ 33 h 311"/>
                <a:gd name="T8" fmla="*/ 68 w 88"/>
                <a:gd name="T9" fmla="*/ 39 h 311"/>
                <a:gd name="T10" fmla="*/ 54 w 88"/>
                <a:gd name="T11" fmla="*/ 33 h 311"/>
                <a:gd name="T12" fmla="*/ 49 w 88"/>
                <a:gd name="T13" fmla="*/ 19 h 311"/>
                <a:gd name="T14" fmla="*/ 54 w 88"/>
                <a:gd name="T15" fmla="*/ 6 h 311"/>
                <a:gd name="T16" fmla="*/ 68 w 88"/>
                <a:gd name="T17" fmla="*/ 0 h 311"/>
                <a:gd name="T18" fmla="*/ 0 w 88"/>
                <a:gd name="T19" fmla="*/ 311 h 311"/>
                <a:gd name="T20" fmla="*/ 0 w 88"/>
                <a:gd name="T21" fmla="*/ 284 h 311"/>
                <a:gd name="T22" fmla="*/ 44 w 88"/>
                <a:gd name="T23" fmla="*/ 274 h 311"/>
                <a:gd name="T24" fmla="*/ 56 w 88"/>
                <a:gd name="T25" fmla="*/ 242 h 311"/>
                <a:gd name="T26" fmla="*/ 56 w 88"/>
                <a:gd name="T27" fmla="*/ 93 h 311"/>
                <a:gd name="T28" fmla="*/ 21 w 88"/>
                <a:gd name="T29" fmla="*/ 93 h 311"/>
                <a:gd name="T30" fmla="*/ 21 w 88"/>
                <a:gd name="T31" fmla="*/ 67 h 311"/>
                <a:gd name="T32" fmla="*/ 88 w 88"/>
                <a:gd name="T33" fmla="*/ 67 h 311"/>
                <a:gd name="T34" fmla="*/ 88 w 88"/>
                <a:gd name="T35" fmla="*/ 241 h 311"/>
                <a:gd name="T36" fmla="*/ 66 w 88"/>
                <a:gd name="T37" fmla="*/ 294 h 311"/>
                <a:gd name="T38" fmla="*/ 0 w 88"/>
                <a:gd name="T39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8" h="311">
                  <a:moveTo>
                    <a:pt x="68" y="0"/>
                  </a:moveTo>
                  <a:cubicBezTo>
                    <a:pt x="73" y="0"/>
                    <a:pt x="78" y="2"/>
                    <a:pt x="81" y="6"/>
                  </a:cubicBezTo>
                  <a:cubicBezTo>
                    <a:pt x="85" y="10"/>
                    <a:pt x="87" y="14"/>
                    <a:pt x="87" y="19"/>
                  </a:cubicBezTo>
                  <a:cubicBezTo>
                    <a:pt x="87" y="25"/>
                    <a:pt x="85" y="29"/>
                    <a:pt x="81" y="33"/>
                  </a:cubicBezTo>
                  <a:cubicBezTo>
                    <a:pt x="78" y="37"/>
                    <a:pt x="73" y="39"/>
                    <a:pt x="68" y="39"/>
                  </a:cubicBezTo>
                  <a:cubicBezTo>
                    <a:pt x="62" y="39"/>
                    <a:pt x="58" y="37"/>
                    <a:pt x="54" y="33"/>
                  </a:cubicBezTo>
                  <a:cubicBezTo>
                    <a:pt x="50" y="29"/>
                    <a:pt x="49" y="25"/>
                    <a:pt x="49" y="19"/>
                  </a:cubicBezTo>
                  <a:cubicBezTo>
                    <a:pt x="49" y="14"/>
                    <a:pt x="50" y="9"/>
                    <a:pt x="54" y="6"/>
                  </a:cubicBezTo>
                  <a:cubicBezTo>
                    <a:pt x="58" y="2"/>
                    <a:pt x="62" y="0"/>
                    <a:pt x="68" y="0"/>
                  </a:cubicBezTo>
                  <a:close/>
                  <a:moveTo>
                    <a:pt x="0" y="311"/>
                  </a:moveTo>
                  <a:lnTo>
                    <a:pt x="0" y="284"/>
                  </a:lnTo>
                  <a:cubicBezTo>
                    <a:pt x="22" y="284"/>
                    <a:pt x="37" y="280"/>
                    <a:pt x="44" y="274"/>
                  </a:cubicBezTo>
                  <a:cubicBezTo>
                    <a:pt x="52" y="267"/>
                    <a:pt x="56" y="257"/>
                    <a:pt x="56" y="242"/>
                  </a:cubicBezTo>
                  <a:lnTo>
                    <a:pt x="56" y="93"/>
                  </a:lnTo>
                  <a:lnTo>
                    <a:pt x="21" y="93"/>
                  </a:lnTo>
                  <a:lnTo>
                    <a:pt x="21" y="67"/>
                  </a:lnTo>
                  <a:lnTo>
                    <a:pt x="88" y="67"/>
                  </a:lnTo>
                  <a:lnTo>
                    <a:pt x="88" y="241"/>
                  </a:lnTo>
                  <a:cubicBezTo>
                    <a:pt x="88" y="265"/>
                    <a:pt x="80" y="283"/>
                    <a:pt x="66" y="294"/>
                  </a:cubicBezTo>
                  <a:cubicBezTo>
                    <a:pt x="52" y="306"/>
                    <a:pt x="30" y="311"/>
                    <a:pt x="0" y="3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4" name="Freeform 135"/>
            <p:cNvSpPr>
              <a:spLocks noEditPoints="1"/>
            </p:cNvSpPr>
            <p:nvPr/>
          </p:nvSpPr>
          <p:spPr bwMode="auto">
            <a:xfrm>
              <a:off x="5986" y="3307"/>
              <a:ext cx="35" cy="43"/>
            </a:xfrm>
            <a:custGeom>
              <a:avLst/>
              <a:gdLst>
                <a:gd name="T0" fmla="*/ 109 w 151"/>
                <a:gd name="T1" fmla="*/ 159 h 183"/>
                <a:gd name="T2" fmla="*/ 51 w 151"/>
                <a:gd name="T3" fmla="*/ 183 h 183"/>
                <a:gd name="T4" fmla="*/ 15 w 151"/>
                <a:gd name="T5" fmla="*/ 168 h 183"/>
                <a:gd name="T6" fmla="*/ 0 w 151"/>
                <a:gd name="T7" fmla="*/ 130 h 183"/>
                <a:gd name="T8" fmla="*/ 24 w 151"/>
                <a:gd name="T9" fmla="*/ 85 h 183"/>
                <a:gd name="T10" fmla="*/ 83 w 151"/>
                <a:gd name="T11" fmla="*/ 67 h 183"/>
                <a:gd name="T12" fmla="*/ 106 w 151"/>
                <a:gd name="T13" fmla="*/ 71 h 183"/>
                <a:gd name="T14" fmla="*/ 68 w 151"/>
                <a:gd name="T15" fmla="*/ 28 h 183"/>
                <a:gd name="T16" fmla="*/ 23 w 151"/>
                <a:gd name="T17" fmla="*/ 44 h 183"/>
                <a:gd name="T18" fmla="*/ 9 w 151"/>
                <a:gd name="T19" fmla="*/ 18 h 183"/>
                <a:gd name="T20" fmla="*/ 34 w 151"/>
                <a:gd name="T21" fmla="*/ 6 h 183"/>
                <a:gd name="T22" fmla="*/ 64 w 151"/>
                <a:gd name="T23" fmla="*/ 0 h 183"/>
                <a:gd name="T24" fmla="*/ 119 w 151"/>
                <a:gd name="T25" fmla="*/ 18 h 183"/>
                <a:gd name="T26" fmla="*/ 137 w 151"/>
                <a:gd name="T27" fmla="*/ 73 h 183"/>
                <a:gd name="T28" fmla="*/ 137 w 151"/>
                <a:gd name="T29" fmla="*/ 136 h 183"/>
                <a:gd name="T30" fmla="*/ 151 w 151"/>
                <a:gd name="T31" fmla="*/ 167 h 183"/>
                <a:gd name="T32" fmla="*/ 151 w 151"/>
                <a:gd name="T33" fmla="*/ 183 h 183"/>
                <a:gd name="T34" fmla="*/ 122 w 151"/>
                <a:gd name="T35" fmla="*/ 177 h 183"/>
                <a:gd name="T36" fmla="*/ 109 w 151"/>
                <a:gd name="T37" fmla="*/ 159 h 183"/>
                <a:gd name="T38" fmla="*/ 106 w 151"/>
                <a:gd name="T39" fmla="*/ 93 h 183"/>
                <a:gd name="T40" fmla="*/ 85 w 151"/>
                <a:gd name="T41" fmla="*/ 90 h 183"/>
                <a:gd name="T42" fmla="*/ 46 w 151"/>
                <a:gd name="T43" fmla="*/ 102 h 183"/>
                <a:gd name="T44" fmla="*/ 31 w 151"/>
                <a:gd name="T45" fmla="*/ 131 h 183"/>
                <a:gd name="T46" fmla="*/ 64 w 151"/>
                <a:gd name="T47" fmla="*/ 158 h 183"/>
                <a:gd name="T48" fmla="*/ 106 w 151"/>
                <a:gd name="T49" fmla="*/ 136 h 183"/>
                <a:gd name="T50" fmla="*/ 106 w 151"/>
                <a:gd name="T51" fmla="*/ 9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1" h="183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7" y="183"/>
                    <a:pt x="25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6" y="71"/>
                  </a:cubicBezTo>
                  <a:cubicBezTo>
                    <a:pt x="106" y="43"/>
                    <a:pt x="93" y="28"/>
                    <a:pt x="68" y="28"/>
                  </a:cubicBezTo>
                  <a:cubicBezTo>
                    <a:pt x="48" y="28"/>
                    <a:pt x="33" y="34"/>
                    <a:pt x="23" y="44"/>
                  </a:cubicBezTo>
                  <a:lnTo>
                    <a:pt x="9" y="18"/>
                  </a:lnTo>
                  <a:cubicBezTo>
                    <a:pt x="15" y="13"/>
                    <a:pt x="23" y="9"/>
                    <a:pt x="34" y="6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19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4" y="158"/>
                  </a:cubicBezTo>
                  <a:cubicBezTo>
                    <a:pt x="79" y="158"/>
                    <a:pt x="93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5" name="Freeform 136"/>
            <p:cNvSpPr>
              <a:spLocks/>
            </p:cNvSpPr>
            <p:nvPr/>
          </p:nvSpPr>
          <p:spPr bwMode="auto">
            <a:xfrm>
              <a:off x="6047" y="3308"/>
              <a:ext cx="37" cy="42"/>
            </a:xfrm>
            <a:custGeom>
              <a:avLst/>
              <a:gdLst>
                <a:gd name="T0" fmla="*/ 84 w 161"/>
                <a:gd name="T1" fmla="*/ 180 h 180"/>
                <a:gd name="T2" fmla="*/ 75 w 161"/>
                <a:gd name="T3" fmla="*/ 180 h 180"/>
                <a:gd name="T4" fmla="*/ 0 w 161"/>
                <a:gd name="T5" fmla="*/ 0 h 180"/>
                <a:gd name="T6" fmla="*/ 34 w 161"/>
                <a:gd name="T7" fmla="*/ 0 h 180"/>
                <a:gd name="T8" fmla="*/ 81 w 161"/>
                <a:gd name="T9" fmla="*/ 123 h 180"/>
                <a:gd name="T10" fmla="*/ 128 w 161"/>
                <a:gd name="T11" fmla="*/ 0 h 180"/>
                <a:gd name="T12" fmla="*/ 161 w 161"/>
                <a:gd name="T13" fmla="*/ 0 h 180"/>
                <a:gd name="T14" fmla="*/ 84 w 161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1" h="180">
                  <a:moveTo>
                    <a:pt x="84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6" name="Freeform 137"/>
            <p:cNvSpPr>
              <a:spLocks/>
            </p:cNvSpPr>
            <p:nvPr/>
          </p:nvSpPr>
          <p:spPr bwMode="auto">
            <a:xfrm>
              <a:off x="6085" y="3308"/>
              <a:ext cx="34" cy="41"/>
            </a:xfrm>
            <a:custGeom>
              <a:avLst/>
              <a:gdLst>
                <a:gd name="T0" fmla="*/ 49 w 147"/>
                <a:gd name="T1" fmla="*/ 148 h 176"/>
                <a:gd name="T2" fmla="*/ 147 w 147"/>
                <a:gd name="T3" fmla="*/ 148 h 176"/>
                <a:gd name="T4" fmla="*/ 147 w 147"/>
                <a:gd name="T5" fmla="*/ 176 h 176"/>
                <a:gd name="T6" fmla="*/ 0 w 147"/>
                <a:gd name="T7" fmla="*/ 176 h 176"/>
                <a:gd name="T8" fmla="*/ 0 w 147"/>
                <a:gd name="T9" fmla="*/ 167 h 176"/>
                <a:gd name="T10" fmla="*/ 100 w 147"/>
                <a:gd name="T11" fmla="*/ 28 h 176"/>
                <a:gd name="T12" fmla="*/ 2 w 147"/>
                <a:gd name="T13" fmla="*/ 28 h 176"/>
                <a:gd name="T14" fmla="*/ 2 w 147"/>
                <a:gd name="T15" fmla="*/ 0 h 176"/>
                <a:gd name="T16" fmla="*/ 146 w 147"/>
                <a:gd name="T17" fmla="*/ 0 h 176"/>
                <a:gd name="T18" fmla="*/ 146 w 147"/>
                <a:gd name="T19" fmla="*/ 9 h 176"/>
                <a:gd name="T20" fmla="*/ 49 w 147"/>
                <a:gd name="T21" fmla="*/ 148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" h="176">
                  <a:moveTo>
                    <a:pt x="49" y="148"/>
                  </a:moveTo>
                  <a:lnTo>
                    <a:pt x="147" y="148"/>
                  </a:lnTo>
                  <a:lnTo>
                    <a:pt x="147" y="176"/>
                  </a:lnTo>
                  <a:lnTo>
                    <a:pt x="0" y="176"/>
                  </a:lnTo>
                  <a:lnTo>
                    <a:pt x="0" y="167"/>
                  </a:lnTo>
                  <a:lnTo>
                    <a:pt x="100" y="28"/>
                  </a:lnTo>
                  <a:lnTo>
                    <a:pt x="2" y="28"/>
                  </a:lnTo>
                  <a:lnTo>
                    <a:pt x="2" y="0"/>
                  </a:lnTo>
                  <a:lnTo>
                    <a:pt x="146" y="0"/>
                  </a:lnTo>
                  <a:lnTo>
                    <a:pt x="146" y="9"/>
                  </a:lnTo>
                  <a:lnTo>
                    <a:pt x="49" y="1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7" name="Freeform 138"/>
            <p:cNvSpPr>
              <a:spLocks noEditPoints="1"/>
            </p:cNvSpPr>
            <p:nvPr/>
          </p:nvSpPr>
          <p:spPr bwMode="auto">
            <a:xfrm>
              <a:off x="6123" y="3291"/>
              <a:ext cx="34" cy="59"/>
            </a:xfrm>
            <a:custGeom>
              <a:avLst/>
              <a:gdLst>
                <a:gd name="T0" fmla="*/ 121 w 152"/>
                <a:gd name="T1" fmla="*/ 247 h 251"/>
                <a:gd name="T2" fmla="*/ 121 w 152"/>
                <a:gd name="T3" fmla="*/ 234 h 251"/>
                <a:gd name="T4" fmla="*/ 74 w 152"/>
                <a:gd name="T5" fmla="*/ 251 h 251"/>
                <a:gd name="T6" fmla="*/ 20 w 152"/>
                <a:gd name="T7" fmla="*/ 227 h 251"/>
                <a:gd name="T8" fmla="*/ 0 w 152"/>
                <a:gd name="T9" fmla="*/ 164 h 251"/>
                <a:gd name="T10" fmla="*/ 23 w 152"/>
                <a:gd name="T11" fmla="*/ 96 h 251"/>
                <a:gd name="T12" fmla="*/ 80 w 152"/>
                <a:gd name="T13" fmla="*/ 68 h 251"/>
                <a:gd name="T14" fmla="*/ 121 w 152"/>
                <a:gd name="T15" fmla="*/ 81 h 251"/>
                <a:gd name="T16" fmla="*/ 121 w 152"/>
                <a:gd name="T17" fmla="*/ 0 h 251"/>
                <a:gd name="T18" fmla="*/ 152 w 152"/>
                <a:gd name="T19" fmla="*/ 0 h 251"/>
                <a:gd name="T20" fmla="*/ 152 w 152"/>
                <a:gd name="T21" fmla="*/ 247 h 251"/>
                <a:gd name="T22" fmla="*/ 121 w 152"/>
                <a:gd name="T23" fmla="*/ 247 h 251"/>
                <a:gd name="T24" fmla="*/ 121 w 152"/>
                <a:gd name="T25" fmla="*/ 112 h 251"/>
                <a:gd name="T26" fmla="*/ 89 w 152"/>
                <a:gd name="T27" fmla="*/ 95 h 251"/>
                <a:gd name="T28" fmla="*/ 48 w 152"/>
                <a:gd name="T29" fmla="*/ 113 h 251"/>
                <a:gd name="T30" fmla="*/ 33 w 152"/>
                <a:gd name="T31" fmla="*/ 161 h 251"/>
                <a:gd name="T32" fmla="*/ 90 w 152"/>
                <a:gd name="T33" fmla="*/ 225 h 251"/>
                <a:gd name="T34" fmla="*/ 108 w 152"/>
                <a:gd name="T35" fmla="*/ 220 h 251"/>
                <a:gd name="T36" fmla="*/ 121 w 152"/>
                <a:gd name="T37" fmla="*/ 210 h 251"/>
                <a:gd name="T38" fmla="*/ 121 w 152"/>
                <a:gd name="T39" fmla="*/ 112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2" h="251">
                  <a:moveTo>
                    <a:pt x="121" y="247"/>
                  </a:moveTo>
                  <a:lnTo>
                    <a:pt x="121" y="234"/>
                  </a:lnTo>
                  <a:cubicBezTo>
                    <a:pt x="110" y="245"/>
                    <a:pt x="95" y="251"/>
                    <a:pt x="74" y="251"/>
                  </a:cubicBezTo>
                  <a:cubicBezTo>
                    <a:pt x="52" y="251"/>
                    <a:pt x="34" y="243"/>
                    <a:pt x="20" y="227"/>
                  </a:cubicBezTo>
                  <a:cubicBezTo>
                    <a:pt x="7" y="211"/>
                    <a:pt x="0" y="190"/>
                    <a:pt x="0" y="164"/>
                  </a:cubicBezTo>
                  <a:cubicBezTo>
                    <a:pt x="0" y="138"/>
                    <a:pt x="8" y="115"/>
                    <a:pt x="23" y="96"/>
                  </a:cubicBezTo>
                  <a:cubicBezTo>
                    <a:pt x="39" y="78"/>
                    <a:pt x="58" y="68"/>
                    <a:pt x="80" y="68"/>
                  </a:cubicBezTo>
                  <a:cubicBezTo>
                    <a:pt x="98" y="68"/>
                    <a:pt x="112" y="73"/>
                    <a:pt x="121" y="81"/>
                  </a:cubicBezTo>
                  <a:lnTo>
                    <a:pt x="121" y="0"/>
                  </a:lnTo>
                  <a:lnTo>
                    <a:pt x="152" y="0"/>
                  </a:lnTo>
                  <a:lnTo>
                    <a:pt x="152" y="247"/>
                  </a:lnTo>
                  <a:lnTo>
                    <a:pt x="121" y="247"/>
                  </a:lnTo>
                  <a:close/>
                  <a:moveTo>
                    <a:pt x="121" y="112"/>
                  </a:moveTo>
                  <a:cubicBezTo>
                    <a:pt x="113" y="101"/>
                    <a:pt x="102" y="95"/>
                    <a:pt x="89" y="95"/>
                  </a:cubicBezTo>
                  <a:cubicBezTo>
                    <a:pt x="72" y="95"/>
                    <a:pt x="58" y="101"/>
                    <a:pt x="48" y="113"/>
                  </a:cubicBezTo>
                  <a:cubicBezTo>
                    <a:pt x="38" y="126"/>
                    <a:pt x="33" y="142"/>
                    <a:pt x="33" y="161"/>
                  </a:cubicBezTo>
                  <a:cubicBezTo>
                    <a:pt x="33" y="203"/>
                    <a:pt x="52" y="225"/>
                    <a:pt x="90" y="225"/>
                  </a:cubicBezTo>
                  <a:cubicBezTo>
                    <a:pt x="95" y="225"/>
                    <a:pt x="101" y="223"/>
                    <a:pt x="108" y="220"/>
                  </a:cubicBezTo>
                  <a:cubicBezTo>
                    <a:pt x="115" y="217"/>
                    <a:pt x="119" y="213"/>
                    <a:pt x="121" y="210"/>
                  </a:cubicBezTo>
                  <a:lnTo>
                    <a:pt x="121" y="1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8" name="Freeform 139"/>
            <p:cNvSpPr>
              <a:spLocks noEditPoints="1"/>
            </p:cNvSpPr>
            <p:nvPr/>
          </p:nvSpPr>
          <p:spPr bwMode="auto">
            <a:xfrm>
              <a:off x="6164" y="3287"/>
              <a:ext cx="38" cy="63"/>
            </a:xfrm>
            <a:custGeom>
              <a:avLst/>
              <a:gdLst>
                <a:gd name="T0" fmla="*/ 160 w 163"/>
                <a:gd name="T1" fmla="*/ 182 h 270"/>
                <a:gd name="T2" fmla="*/ 33 w 163"/>
                <a:gd name="T3" fmla="*/ 182 h 270"/>
                <a:gd name="T4" fmla="*/ 50 w 163"/>
                <a:gd name="T5" fmla="*/ 229 h 270"/>
                <a:gd name="T6" fmla="*/ 89 w 163"/>
                <a:gd name="T7" fmla="*/ 244 h 270"/>
                <a:gd name="T8" fmla="*/ 133 w 163"/>
                <a:gd name="T9" fmla="*/ 228 h 270"/>
                <a:gd name="T10" fmla="*/ 147 w 163"/>
                <a:gd name="T11" fmla="*/ 250 h 270"/>
                <a:gd name="T12" fmla="*/ 124 w 163"/>
                <a:gd name="T13" fmla="*/ 263 h 270"/>
                <a:gd name="T14" fmla="*/ 83 w 163"/>
                <a:gd name="T15" fmla="*/ 270 h 270"/>
                <a:gd name="T16" fmla="*/ 26 w 163"/>
                <a:gd name="T17" fmla="*/ 247 h 270"/>
                <a:gd name="T18" fmla="*/ 0 w 163"/>
                <a:gd name="T19" fmla="*/ 181 h 270"/>
                <a:gd name="T20" fmla="*/ 27 w 163"/>
                <a:gd name="T21" fmla="*/ 111 h 270"/>
                <a:gd name="T22" fmla="*/ 83 w 163"/>
                <a:gd name="T23" fmla="*/ 87 h 270"/>
                <a:gd name="T24" fmla="*/ 142 w 163"/>
                <a:gd name="T25" fmla="*/ 109 h 270"/>
                <a:gd name="T26" fmla="*/ 163 w 163"/>
                <a:gd name="T27" fmla="*/ 163 h 270"/>
                <a:gd name="T28" fmla="*/ 160 w 163"/>
                <a:gd name="T29" fmla="*/ 182 h 270"/>
                <a:gd name="T30" fmla="*/ 84 w 163"/>
                <a:gd name="T31" fmla="*/ 114 h 270"/>
                <a:gd name="T32" fmla="*/ 49 w 163"/>
                <a:gd name="T33" fmla="*/ 127 h 270"/>
                <a:gd name="T34" fmla="*/ 34 w 163"/>
                <a:gd name="T35" fmla="*/ 159 h 270"/>
                <a:gd name="T36" fmla="*/ 132 w 163"/>
                <a:gd name="T37" fmla="*/ 159 h 270"/>
                <a:gd name="T38" fmla="*/ 120 w 163"/>
                <a:gd name="T39" fmla="*/ 127 h 270"/>
                <a:gd name="T40" fmla="*/ 84 w 163"/>
                <a:gd name="T41" fmla="*/ 114 h 270"/>
                <a:gd name="T42" fmla="*/ 139 w 163"/>
                <a:gd name="T43" fmla="*/ 1 h 270"/>
                <a:gd name="T44" fmla="*/ 89 w 163"/>
                <a:gd name="T45" fmla="*/ 56 h 270"/>
                <a:gd name="T46" fmla="*/ 71 w 163"/>
                <a:gd name="T47" fmla="*/ 56 h 270"/>
                <a:gd name="T48" fmla="*/ 23 w 163"/>
                <a:gd name="T49" fmla="*/ 0 h 270"/>
                <a:gd name="T50" fmla="*/ 51 w 163"/>
                <a:gd name="T51" fmla="*/ 0 h 270"/>
                <a:gd name="T52" fmla="*/ 80 w 163"/>
                <a:gd name="T53" fmla="*/ 32 h 270"/>
                <a:gd name="T54" fmla="*/ 107 w 163"/>
                <a:gd name="T55" fmla="*/ 1 h 270"/>
                <a:gd name="T56" fmla="*/ 139 w 163"/>
                <a:gd name="T57" fmla="*/ 1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63" h="270">
                  <a:moveTo>
                    <a:pt x="160" y="182"/>
                  </a:moveTo>
                  <a:lnTo>
                    <a:pt x="33" y="182"/>
                  </a:lnTo>
                  <a:cubicBezTo>
                    <a:pt x="33" y="202"/>
                    <a:pt x="39" y="218"/>
                    <a:pt x="50" y="229"/>
                  </a:cubicBezTo>
                  <a:cubicBezTo>
                    <a:pt x="60" y="239"/>
                    <a:pt x="73" y="244"/>
                    <a:pt x="89" y="244"/>
                  </a:cubicBezTo>
                  <a:cubicBezTo>
                    <a:pt x="107" y="244"/>
                    <a:pt x="121" y="238"/>
                    <a:pt x="133" y="228"/>
                  </a:cubicBezTo>
                  <a:lnTo>
                    <a:pt x="147" y="250"/>
                  </a:lnTo>
                  <a:cubicBezTo>
                    <a:pt x="142" y="255"/>
                    <a:pt x="134" y="259"/>
                    <a:pt x="124" y="263"/>
                  </a:cubicBezTo>
                  <a:cubicBezTo>
                    <a:pt x="112" y="268"/>
                    <a:pt x="98" y="270"/>
                    <a:pt x="83" y="270"/>
                  </a:cubicBezTo>
                  <a:cubicBezTo>
                    <a:pt x="60" y="270"/>
                    <a:pt x="42" y="262"/>
                    <a:pt x="26" y="247"/>
                  </a:cubicBezTo>
                  <a:cubicBezTo>
                    <a:pt x="9" y="231"/>
                    <a:pt x="0" y="209"/>
                    <a:pt x="0" y="181"/>
                  </a:cubicBezTo>
                  <a:cubicBezTo>
                    <a:pt x="0" y="152"/>
                    <a:pt x="9" y="128"/>
                    <a:pt x="27" y="111"/>
                  </a:cubicBezTo>
                  <a:cubicBezTo>
                    <a:pt x="43" y="95"/>
                    <a:pt x="61" y="87"/>
                    <a:pt x="83" y="87"/>
                  </a:cubicBezTo>
                  <a:cubicBezTo>
                    <a:pt x="108" y="87"/>
                    <a:pt x="128" y="94"/>
                    <a:pt x="142" y="109"/>
                  </a:cubicBezTo>
                  <a:cubicBezTo>
                    <a:pt x="156" y="122"/>
                    <a:pt x="163" y="140"/>
                    <a:pt x="163" y="163"/>
                  </a:cubicBezTo>
                  <a:cubicBezTo>
                    <a:pt x="163" y="170"/>
                    <a:pt x="162" y="176"/>
                    <a:pt x="160" y="182"/>
                  </a:cubicBezTo>
                  <a:close/>
                  <a:moveTo>
                    <a:pt x="84" y="114"/>
                  </a:moveTo>
                  <a:cubicBezTo>
                    <a:pt x="71" y="114"/>
                    <a:pt x="59" y="118"/>
                    <a:pt x="49" y="127"/>
                  </a:cubicBezTo>
                  <a:cubicBezTo>
                    <a:pt x="40" y="136"/>
                    <a:pt x="35" y="146"/>
                    <a:pt x="34" y="159"/>
                  </a:cubicBezTo>
                  <a:lnTo>
                    <a:pt x="132" y="159"/>
                  </a:lnTo>
                  <a:cubicBezTo>
                    <a:pt x="132" y="146"/>
                    <a:pt x="128" y="136"/>
                    <a:pt x="120" y="127"/>
                  </a:cubicBezTo>
                  <a:cubicBezTo>
                    <a:pt x="111" y="118"/>
                    <a:pt x="99" y="114"/>
                    <a:pt x="84" y="114"/>
                  </a:cubicBezTo>
                  <a:close/>
                  <a:moveTo>
                    <a:pt x="139" y="1"/>
                  </a:moveTo>
                  <a:lnTo>
                    <a:pt x="89" y="56"/>
                  </a:lnTo>
                  <a:lnTo>
                    <a:pt x="71" y="56"/>
                  </a:lnTo>
                  <a:lnTo>
                    <a:pt x="23" y="0"/>
                  </a:lnTo>
                  <a:lnTo>
                    <a:pt x="51" y="0"/>
                  </a:lnTo>
                  <a:lnTo>
                    <a:pt x="80" y="32"/>
                  </a:lnTo>
                  <a:lnTo>
                    <a:pt x="107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" name="Freeform 140"/>
            <p:cNvSpPr>
              <a:spLocks/>
            </p:cNvSpPr>
            <p:nvPr/>
          </p:nvSpPr>
          <p:spPr bwMode="auto">
            <a:xfrm>
              <a:off x="6209" y="3291"/>
              <a:ext cx="14" cy="59"/>
            </a:xfrm>
            <a:custGeom>
              <a:avLst/>
              <a:gdLst>
                <a:gd name="T0" fmla="*/ 0 w 61"/>
                <a:gd name="T1" fmla="*/ 198 h 251"/>
                <a:gd name="T2" fmla="*/ 0 w 61"/>
                <a:gd name="T3" fmla="*/ 0 h 251"/>
                <a:gd name="T4" fmla="*/ 31 w 61"/>
                <a:gd name="T5" fmla="*/ 0 h 251"/>
                <a:gd name="T6" fmla="*/ 31 w 61"/>
                <a:gd name="T7" fmla="*/ 193 h 251"/>
                <a:gd name="T8" fmla="*/ 39 w 61"/>
                <a:gd name="T9" fmla="*/ 215 h 251"/>
                <a:gd name="T10" fmla="*/ 61 w 61"/>
                <a:gd name="T11" fmla="*/ 223 h 251"/>
                <a:gd name="T12" fmla="*/ 61 w 61"/>
                <a:gd name="T13" fmla="*/ 251 h 251"/>
                <a:gd name="T14" fmla="*/ 0 w 61"/>
                <a:gd name="T15" fmla="*/ 198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251">
                  <a:moveTo>
                    <a:pt x="0" y="198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31" y="193"/>
                  </a:lnTo>
                  <a:cubicBezTo>
                    <a:pt x="31" y="202"/>
                    <a:pt x="34" y="209"/>
                    <a:pt x="39" y="215"/>
                  </a:cubicBezTo>
                  <a:cubicBezTo>
                    <a:pt x="45" y="220"/>
                    <a:pt x="52" y="223"/>
                    <a:pt x="61" y="223"/>
                  </a:cubicBezTo>
                  <a:lnTo>
                    <a:pt x="61" y="251"/>
                  </a:lnTo>
                  <a:cubicBezTo>
                    <a:pt x="20" y="251"/>
                    <a:pt x="0" y="233"/>
                    <a:pt x="0" y="1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0" name="Freeform 141"/>
            <p:cNvSpPr>
              <a:spLocks noEditPoints="1"/>
            </p:cNvSpPr>
            <p:nvPr/>
          </p:nvSpPr>
          <p:spPr bwMode="auto">
            <a:xfrm>
              <a:off x="6229" y="3287"/>
              <a:ext cx="34" cy="63"/>
            </a:xfrm>
            <a:custGeom>
              <a:avLst/>
              <a:gdLst>
                <a:gd name="T0" fmla="*/ 108 w 150"/>
                <a:gd name="T1" fmla="*/ 245 h 269"/>
                <a:gd name="T2" fmla="*/ 51 w 150"/>
                <a:gd name="T3" fmla="*/ 269 h 269"/>
                <a:gd name="T4" fmla="*/ 15 w 150"/>
                <a:gd name="T5" fmla="*/ 254 h 269"/>
                <a:gd name="T6" fmla="*/ 0 w 150"/>
                <a:gd name="T7" fmla="*/ 216 h 269"/>
                <a:gd name="T8" fmla="*/ 23 w 150"/>
                <a:gd name="T9" fmla="*/ 171 h 269"/>
                <a:gd name="T10" fmla="*/ 83 w 150"/>
                <a:gd name="T11" fmla="*/ 153 h 269"/>
                <a:gd name="T12" fmla="*/ 105 w 150"/>
                <a:gd name="T13" fmla="*/ 157 h 269"/>
                <a:gd name="T14" fmla="*/ 67 w 150"/>
                <a:gd name="T15" fmla="*/ 114 h 269"/>
                <a:gd name="T16" fmla="*/ 22 w 150"/>
                <a:gd name="T17" fmla="*/ 130 h 269"/>
                <a:gd name="T18" fmla="*/ 9 w 150"/>
                <a:gd name="T19" fmla="*/ 104 h 269"/>
                <a:gd name="T20" fmla="*/ 33 w 150"/>
                <a:gd name="T21" fmla="*/ 92 h 269"/>
                <a:gd name="T22" fmla="*/ 63 w 150"/>
                <a:gd name="T23" fmla="*/ 86 h 269"/>
                <a:gd name="T24" fmla="*/ 119 w 150"/>
                <a:gd name="T25" fmla="*/ 104 h 269"/>
                <a:gd name="T26" fmla="*/ 136 w 150"/>
                <a:gd name="T27" fmla="*/ 159 h 269"/>
                <a:gd name="T28" fmla="*/ 136 w 150"/>
                <a:gd name="T29" fmla="*/ 222 h 269"/>
                <a:gd name="T30" fmla="*/ 150 w 150"/>
                <a:gd name="T31" fmla="*/ 253 h 269"/>
                <a:gd name="T32" fmla="*/ 150 w 150"/>
                <a:gd name="T33" fmla="*/ 269 h 269"/>
                <a:gd name="T34" fmla="*/ 122 w 150"/>
                <a:gd name="T35" fmla="*/ 263 h 269"/>
                <a:gd name="T36" fmla="*/ 108 w 150"/>
                <a:gd name="T37" fmla="*/ 245 h 269"/>
                <a:gd name="T38" fmla="*/ 105 w 150"/>
                <a:gd name="T39" fmla="*/ 179 h 269"/>
                <a:gd name="T40" fmla="*/ 84 w 150"/>
                <a:gd name="T41" fmla="*/ 176 h 269"/>
                <a:gd name="T42" fmla="*/ 46 w 150"/>
                <a:gd name="T43" fmla="*/ 188 h 269"/>
                <a:gd name="T44" fmla="*/ 31 w 150"/>
                <a:gd name="T45" fmla="*/ 217 h 269"/>
                <a:gd name="T46" fmla="*/ 63 w 150"/>
                <a:gd name="T47" fmla="*/ 244 h 269"/>
                <a:gd name="T48" fmla="*/ 105 w 150"/>
                <a:gd name="T49" fmla="*/ 222 h 269"/>
                <a:gd name="T50" fmla="*/ 105 w 150"/>
                <a:gd name="T51" fmla="*/ 179 h 269"/>
                <a:gd name="T52" fmla="*/ 112 w 150"/>
                <a:gd name="T53" fmla="*/ 0 h 269"/>
                <a:gd name="T54" fmla="*/ 75 w 150"/>
                <a:gd name="T55" fmla="*/ 55 h 269"/>
                <a:gd name="T56" fmla="*/ 52 w 150"/>
                <a:gd name="T57" fmla="*/ 55 h 269"/>
                <a:gd name="T58" fmla="*/ 80 w 150"/>
                <a:gd name="T59" fmla="*/ 0 h 269"/>
                <a:gd name="T60" fmla="*/ 112 w 150"/>
                <a:gd name="T61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0" h="269">
                  <a:moveTo>
                    <a:pt x="108" y="245"/>
                  </a:moveTo>
                  <a:cubicBezTo>
                    <a:pt x="96" y="261"/>
                    <a:pt x="76" y="269"/>
                    <a:pt x="51" y="269"/>
                  </a:cubicBezTo>
                  <a:cubicBezTo>
                    <a:pt x="37" y="269"/>
                    <a:pt x="25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7" y="184"/>
                    <a:pt x="23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89" y="153"/>
                    <a:pt x="97" y="154"/>
                    <a:pt x="105" y="157"/>
                  </a:cubicBezTo>
                  <a:cubicBezTo>
                    <a:pt x="105" y="129"/>
                    <a:pt x="92" y="114"/>
                    <a:pt x="67" y="114"/>
                  </a:cubicBezTo>
                  <a:cubicBezTo>
                    <a:pt x="47" y="114"/>
                    <a:pt x="32" y="120"/>
                    <a:pt x="22" y="130"/>
                  </a:cubicBezTo>
                  <a:lnTo>
                    <a:pt x="9" y="104"/>
                  </a:lnTo>
                  <a:cubicBezTo>
                    <a:pt x="15" y="99"/>
                    <a:pt x="23" y="95"/>
                    <a:pt x="33" y="92"/>
                  </a:cubicBezTo>
                  <a:cubicBezTo>
                    <a:pt x="44" y="88"/>
                    <a:pt x="54" y="86"/>
                    <a:pt x="63" y="86"/>
                  </a:cubicBezTo>
                  <a:cubicBezTo>
                    <a:pt x="89" y="86"/>
                    <a:pt x="107" y="92"/>
                    <a:pt x="119" y="104"/>
                  </a:cubicBezTo>
                  <a:cubicBezTo>
                    <a:pt x="131" y="115"/>
                    <a:pt x="136" y="134"/>
                    <a:pt x="136" y="159"/>
                  </a:cubicBezTo>
                  <a:lnTo>
                    <a:pt x="136" y="222"/>
                  </a:lnTo>
                  <a:cubicBezTo>
                    <a:pt x="136" y="238"/>
                    <a:pt x="141" y="248"/>
                    <a:pt x="150" y="253"/>
                  </a:cubicBezTo>
                  <a:lnTo>
                    <a:pt x="150" y="269"/>
                  </a:lnTo>
                  <a:cubicBezTo>
                    <a:pt x="137" y="269"/>
                    <a:pt x="128" y="267"/>
                    <a:pt x="122" y="263"/>
                  </a:cubicBezTo>
                  <a:cubicBezTo>
                    <a:pt x="115" y="260"/>
                    <a:pt x="111" y="254"/>
                    <a:pt x="108" y="245"/>
                  </a:cubicBezTo>
                  <a:close/>
                  <a:moveTo>
                    <a:pt x="105" y="179"/>
                  </a:moveTo>
                  <a:cubicBezTo>
                    <a:pt x="95" y="177"/>
                    <a:pt x="88" y="176"/>
                    <a:pt x="84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3" y="244"/>
                  </a:cubicBezTo>
                  <a:cubicBezTo>
                    <a:pt x="79" y="244"/>
                    <a:pt x="93" y="237"/>
                    <a:pt x="105" y="222"/>
                  </a:cubicBezTo>
                  <a:lnTo>
                    <a:pt x="105" y="179"/>
                  </a:lnTo>
                  <a:close/>
                  <a:moveTo>
                    <a:pt x="112" y="0"/>
                  </a:moveTo>
                  <a:lnTo>
                    <a:pt x="75" y="55"/>
                  </a:lnTo>
                  <a:lnTo>
                    <a:pt x="52" y="55"/>
                  </a:lnTo>
                  <a:lnTo>
                    <a:pt x="80" y="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1" name="Freeform 142"/>
            <p:cNvSpPr>
              <a:spLocks/>
            </p:cNvSpPr>
            <p:nvPr/>
          </p:nvSpPr>
          <p:spPr bwMode="auto">
            <a:xfrm>
              <a:off x="6266" y="3308"/>
              <a:ext cx="37" cy="42"/>
            </a:xfrm>
            <a:custGeom>
              <a:avLst/>
              <a:gdLst>
                <a:gd name="T0" fmla="*/ 84 w 161"/>
                <a:gd name="T1" fmla="*/ 180 h 180"/>
                <a:gd name="T2" fmla="*/ 76 w 161"/>
                <a:gd name="T3" fmla="*/ 180 h 180"/>
                <a:gd name="T4" fmla="*/ 0 w 161"/>
                <a:gd name="T5" fmla="*/ 0 h 180"/>
                <a:gd name="T6" fmla="*/ 34 w 161"/>
                <a:gd name="T7" fmla="*/ 0 h 180"/>
                <a:gd name="T8" fmla="*/ 81 w 161"/>
                <a:gd name="T9" fmla="*/ 123 h 180"/>
                <a:gd name="T10" fmla="*/ 128 w 161"/>
                <a:gd name="T11" fmla="*/ 0 h 180"/>
                <a:gd name="T12" fmla="*/ 161 w 161"/>
                <a:gd name="T13" fmla="*/ 0 h 180"/>
                <a:gd name="T14" fmla="*/ 84 w 161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1" h="18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2" name="Freeform 143"/>
            <p:cNvSpPr>
              <a:spLocks noEditPoints="1"/>
            </p:cNvSpPr>
            <p:nvPr/>
          </p:nvSpPr>
          <p:spPr bwMode="auto">
            <a:xfrm>
              <a:off x="6306" y="3287"/>
              <a:ext cx="35" cy="63"/>
            </a:xfrm>
            <a:custGeom>
              <a:avLst/>
              <a:gdLst>
                <a:gd name="T0" fmla="*/ 108 w 150"/>
                <a:gd name="T1" fmla="*/ 245 h 269"/>
                <a:gd name="T2" fmla="*/ 51 w 150"/>
                <a:gd name="T3" fmla="*/ 269 h 269"/>
                <a:gd name="T4" fmla="*/ 15 w 150"/>
                <a:gd name="T5" fmla="*/ 254 h 269"/>
                <a:gd name="T6" fmla="*/ 0 w 150"/>
                <a:gd name="T7" fmla="*/ 216 h 269"/>
                <a:gd name="T8" fmla="*/ 23 w 150"/>
                <a:gd name="T9" fmla="*/ 171 h 269"/>
                <a:gd name="T10" fmla="*/ 83 w 150"/>
                <a:gd name="T11" fmla="*/ 153 h 269"/>
                <a:gd name="T12" fmla="*/ 105 w 150"/>
                <a:gd name="T13" fmla="*/ 157 h 269"/>
                <a:gd name="T14" fmla="*/ 67 w 150"/>
                <a:gd name="T15" fmla="*/ 114 h 269"/>
                <a:gd name="T16" fmla="*/ 22 w 150"/>
                <a:gd name="T17" fmla="*/ 130 h 269"/>
                <a:gd name="T18" fmla="*/ 9 w 150"/>
                <a:gd name="T19" fmla="*/ 104 h 269"/>
                <a:gd name="T20" fmla="*/ 34 w 150"/>
                <a:gd name="T21" fmla="*/ 92 h 269"/>
                <a:gd name="T22" fmla="*/ 64 w 150"/>
                <a:gd name="T23" fmla="*/ 86 h 269"/>
                <a:gd name="T24" fmla="*/ 119 w 150"/>
                <a:gd name="T25" fmla="*/ 104 h 269"/>
                <a:gd name="T26" fmla="*/ 137 w 150"/>
                <a:gd name="T27" fmla="*/ 159 h 269"/>
                <a:gd name="T28" fmla="*/ 137 w 150"/>
                <a:gd name="T29" fmla="*/ 222 h 269"/>
                <a:gd name="T30" fmla="*/ 150 w 150"/>
                <a:gd name="T31" fmla="*/ 253 h 269"/>
                <a:gd name="T32" fmla="*/ 150 w 150"/>
                <a:gd name="T33" fmla="*/ 269 h 269"/>
                <a:gd name="T34" fmla="*/ 122 w 150"/>
                <a:gd name="T35" fmla="*/ 263 h 269"/>
                <a:gd name="T36" fmla="*/ 108 w 150"/>
                <a:gd name="T37" fmla="*/ 245 h 269"/>
                <a:gd name="T38" fmla="*/ 105 w 150"/>
                <a:gd name="T39" fmla="*/ 179 h 269"/>
                <a:gd name="T40" fmla="*/ 85 w 150"/>
                <a:gd name="T41" fmla="*/ 176 h 269"/>
                <a:gd name="T42" fmla="*/ 46 w 150"/>
                <a:gd name="T43" fmla="*/ 188 h 269"/>
                <a:gd name="T44" fmla="*/ 31 w 150"/>
                <a:gd name="T45" fmla="*/ 217 h 269"/>
                <a:gd name="T46" fmla="*/ 64 w 150"/>
                <a:gd name="T47" fmla="*/ 244 h 269"/>
                <a:gd name="T48" fmla="*/ 105 w 150"/>
                <a:gd name="T49" fmla="*/ 222 h 269"/>
                <a:gd name="T50" fmla="*/ 105 w 150"/>
                <a:gd name="T51" fmla="*/ 179 h 269"/>
                <a:gd name="T52" fmla="*/ 113 w 150"/>
                <a:gd name="T53" fmla="*/ 0 h 269"/>
                <a:gd name="T54" fmla="*/ 75 w 150"/>
                <a:gd name="T55" fmla="*/ 55 h 269"/>
                <a:gd name="T56" fmla="*/ 52 w 150"/>
                <a:gd name="T57" fmla="*/ 55 h 269"/>
                <a:gd name="T58" fmla="*/ 80 w 150"/>
                <a:gd name="T59" fmla="*/ 0 h 269"/>
                <a:gd name="T60" fmla="*/ 113 w 150"/>
                <a:gd name="T61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0" h="269">
                  <a:moveTo>
                    <a:pt x="108" y="245"/>
                  </a:moveTo>
                  <a:cubicBezTo>
                    <a:pt x="96" y="261"/>
                    <a:pt x="77" y="269"/>
                    <a:pt x="51" y="269"/>
                  </a:cubicBezTo>
                  <a:cubicBezTo>
                    <a:pt x="37" y="269"/>
                    <a:pt x="25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8" y="184"/>
                    <a:pt x="23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90" y="153"/>
                    <a:pt x="97" y="154"/>
                    <a:pt x="105" y="157"/>
                  </a:cubicBezTo>
                  <a:cubicBezTo>
                    <a:pt x="105" y="129"/>
                    <a:pt x="93" y="114"/>
                    <a:pt x="67" y="114"/>
                  </a:cubicBezTo>
                  <a:cubicBezTo>
                    <a:pt x="48" y="114"/>
                    <a:pt x="33" y="120"/>
                    <a:pt x="22" y="130"/>
                  </a:cubicBezTo>
                  <a:lnTo>
                    <a:pt x="9" y="104"/>
                  </a:lnTo>
                  <a:cubicBezTo>
                    <a:pt x="15" y="99"/>
                    <a:pt x="23" y="95"/>
                    <a:pt x="34" y="92"/>
                  </a:cubicBezTo>
                  <a:cubicBezTo>
                    <a:pt x="44" y="88"/>
                    <a:pt x="54" y="86"/>
                    <a:pt x="64" y="86"/>
                  </a:cubicBezTo>
                  <a:cubicBezTo>
                    <a:pt x="89" y="86"/>
                    <a:pt x="108" y="92"/>
                    <a:pt x="119" y="104"/>
                  </a:cubicBezTo>
                  <a:cubicBezTo>
                    <a:pt x="131" y="115"/>
                    <a:pt x="137" y="134"/>
                    <a:pt x="137" y="159"/>
                  </a:cubicBezTo>
                  <a:lnTo>
                    <a:pt x="137" y="222"/>
                  </a:lnTo>
                  <a:cubicBezTo>
                    <a:pt x="137" y="238"/>
                    <a:pt x="141" y="248"/>
                    <a:pt x="150" y="253"/>
                  </a:cubicBezTo>
                  <a:lnTo>
                    <a:pt x="150" y="269"/>
                  </a:lnTo>
                  <a:cubicBezTo>
                    <a:pt x="138" y="269"/>
                    <a:pt x="128" y="267"/>
                    <a:pt x="122" y="263"/>
                  </a:cubicBezTo>
                  <a:cubicBezTo>
                    <a:pt x="116" y="260"/>
                    <a:pt x="111" y="254"/>
                    <a:pt x="108" y="245"/>
                  </a:cubicBezTo>
                  <a:close/>
                  <a:moveTo>
                    <a:pt x="105" y="179"/>
                  </a:moveTo>
                  <a:cubicBezTo>
                    <a:pt x="96" y="177"/>
                    <a:pt x="89" y="176"/>
                    <a:pt x="85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4" y="244"/>
                  </a:cubicBezTo>
                  <a:cubicBezTo>
                    <a:pt x="79" y="244"/>
                    <a:pt x="93" y="237"/>
                    <a:pt x="105" y="222"/>
                  </a:cubicBezTo>
                  <a:lnTo>
                    <a:pt x="105" y="179"/>
                  </a:lnTo>
                  <a:close/>
                  <a:moveTo>
                    <a:pt x="113" y="0"/>
                  </a:moveTo>
                  <a:lnTo>
                    <a:pt x="75" y="55"/>
                  </a:lnTo>
                  <a:lnTo>
                    <a:pt x="52" y="55"/>
                  </a:lnTo>
                  <a:lnTo>
                    <a:pt x="80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3" name="Freeform 144"/>
            <p:cNvSpPr>
              <a:spLocks/>
            </p:cNvSpPr>
            <p:nvPr/>
          </p:nvSpPr>
          <p:spPr bwMode="auto">
            <a:xfrm>
              <a:off x="6348" y="3307"/>
              <a:ext cx="32" cy="42"/>
            </a:xfrm>
            <a:custGeom>
              <a:avLst/>
              <a:gdLst>
                <a:gd name="T0" fmla="*/ 108 w 139"/>
                <a:gd name="T1" fmla="*/ 180 h 180"/>
                <a:gd name="T2" fmla="*/ 108 w 139"/>
                <a:gd name="T3" fmla="*/ 77 h 180"/>
                <a:gd name="T4" fmla="*/ 100 w 139"/>
                <a:gd name="T5" fmla="*/ 38 h 180"/>
                <a:gd name="T6" fmla="*/ 71 w 139"/>
                <a:gd name="T7" fmla="*/ 27 h 180"/>
                <a:gd name="T8" fmla="*/ 49 w 139"/>
                <a:gd name="T9" fmla="*/ 33 h 180"/>
                <a:gd name="T10" fmla="*/ 31 w 139"/>
                <a:gd name="T11" fmla="*/ 49 h 180"/>
                <a:gd name="T12" fmla="*/ 31 w 139"/>
                <a:gd name="T13" fmla="*/ 180 h 180"/>
                <a:gd name="T14" fmla="*/ 0 w 139"/>
                <a:gd name="T15" fmla="*/ 180 h 180"/>
                <a:gd name="T16" fmla="*/ 0 w 139"/>
                <a:gd name="T17" fmla="*/ 4 h 180"/>
                <a:gd name="T18" fmla="*/ 21 w 139"/>
                <a:gd name="T19" fmla="*/ 4 h 180"/>
                <a:gd name="T20" fmla="*/ 31 w 139"/>
                <a:gd name="T21" fmla="*/ 26 h 180"/>
                <a:gd name="T22" fmla="*/ 81 w 139"/>
                <a:gd name="T23" fmla="*/ 0 h 180"/>
                <a:gd name="T24" fmla="*/ 139 w 139"/>
                <a:gd name="T25" fmla="*/ 71 h 180"/>
                <a:gd name="T26" fmla="*/ 139 w 139"/>
                <a:gd name="T27" fmla="*/ 180 h 180"/>
                <a:gd name="T28" fmla="*/ 108 w 139"/>
                <a:gd name="T2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9" h="180">
                  <a:moveTo>
                    <a:pt x="108" y="180"/>
                  </a:moveTo>
                  <a:lnTo>
                    <a:pt x="108" y="77"/>
                  </a:lnTo>
                  <a:cubicBezTo>
                    <a:pt x="108" y="59"/>
                    <a:pt x="105" y="45"/>
                    <a:pt x="100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80"/>
                  </a:lnTo>
                  <a:lnTo>
                    <a:pt x="108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4" name="Freeform 145"/>
            <p:cNvSpPr>
              <a:spLocks noEditPoints="1"/>
            </p:cNvSpPr>
            <p:nvPr/>
          </p:nvSpPr>
          <p:spPr bwMode="auto">
            <a:xfrm>
              <a:off x="6388" y="3287"/>
              <a:ext cx="17" cy="62"/>
            </a:xfrm>
            <a:custGeom>
              <a:avLst/>
              <a:gdLst>
                <a:gd name="T0" fmla="*/ 25 w 76"/>
                <a:gd name="T1" fmla="*/ 266 h 266"/>
                <a:gd name="T2" fmla="*/ 25 w 76"/>
                <a:gd name="T3" fmla="*/ 116 h 266"/>
                <a:gd name="T4" fmla="*/ 0 w 76"/>
                <a:gd name="T5" fmla="*/ 116 h 266"/>
                <a:gd name="T6" fmla="*/ 0 w 76"/>
                <a:gd name="T7" fmla="*/ 90 h 266"/>
                <a:gd name="T8" fmla="*/ 56 w 76"/>
                <a:gd name="T9" fmla="*/ 90 h 266"/>
                <a:gd name="T10" fmla="*/ 56 w 76"/>
                <a:gd name="T11" fmla="*/ 266 h 266"/>
                <a:gd name="T12" fmla="*/ 25 w 76"/>
                <a:gd name="T13" fmla="*/ 266 h 266"/>
                <a:gd name="T14" fmla="*/ 76 w 76"/>
                <a:gd name="T15" fmla="*/ 0 h 266"/>
                <a:gd name="T16" fmla="*/ 39 w 76"/>
                <a:gd name="T17" fmla="*/ 55 h 266"/>
                <a:gd name="T18" fmla="*/ 16 w 76"/>
                <a:gd name="T19" fmla="*/ 55 h 266"/>
                <a:gd name="T20" fmla="*/ 44 w 76"/>
                <a:gd name="T21" fmla="*/ 0 h 266"/>
                <a:gd name="T22" fmla="*/ 76 w 76"/>
                <a:gd name="T23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266">
                  <a:moveTo>
                    <a:pt x="25" y="266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6"/>
                  </a:lnTo>
                  <a:lnTo>
                    <a:pt x="25" y="266"/>
                  </a:lnTo>
                  <a:close/>
                  <a:moveTo>
                    <a:pt x="76" y="0"/>
                  </a:moveTo>
                  <a:lnTo>
                    <a:pt x="39" y="55"/>
                  </a:lnTo>
                  <a:lnTo>
                    <a:pt x="16" y="55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cs-CZ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5" name="Obdélník 154"/>
          <p:cNvSpPr/>
          <p:nvPr/>
        </p:nvSpPr>
        <p:spPr>
          <a:xfrm>
            <a:off x="1234011" y="4991100"/>
            <a:ext cx="67967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Projekt Modernizace odborného vzdělávání (MOV) rozvíjí kvalitu odborného vzdělávání </a:t>
            </a:r>
            <a:r>
              <a:rPr lang="cs-CZ" sz="1200" dirty="0"/>
              <a:t/>
            </a:r>
            <a:br>
              <a:rPr lang="cs-CZ" sz="1200" dirty="0"/>
            </a:br>
            <a:r>
              <a:rPr lang="cs-CZ" sz="1200" dirty="0"/>
              <a:t>a </a:t>
            </a:r>
            <a:r>
              <a:rPr lang="cs-CZ" sz="1200" dirty="0"/>
              <a:t>podporuje uplatnitelnost absolventů na trhu práce. Je financován z Evropských strukturálních </a:t>
            </a:r>
            <a:r>
              <a:rPr lang="cs-CZ" sz="1200" dirty="0"/>
              <a:t/>
            </a:r>
            <a:br>
              <a:rPr lang="cs-CZ" sz="1200" dirty="0"/>
            </a:br>
            <a:r>
              <a:rPr lang="cs-CZ" sz="1200" dirty="0"/>
              <a:t>a </a:t>
            </a:r>
            <a:r>
              <a:rPr lang="cs-CZ" sz="1200" dirty="0"/>
              <a:t>investičních fondů a jeho realizaci zajišťuje Národní pedagogický institut České </a:t>
            </a:r>
            <a:r>
              <a:rPr lang="cs-CZ" sz="1200" dirty="0"/>
              <a:t>republiky.</a:t>
            </a:r>
            <a:endParaRPr lang="en-US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9494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59632" y="260649"/>
            <a:ext cx="7198568" cy="1440160"/>
          </a:xfrm>
        </p:spPr>
        <p:txBody>
          <a:bodyPr>
            <a:normAutofit/>
          </a:bodyPr>
          <a:lstStyle/>
          <a:p>
            <a:pPr algn="l"/>
            <a:r>
              <a:rPr lang="cs-CZ" sz="5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KLENBY</a:t>
            </a:r>
            <a:endParaRPr lang="cs-CZ" sz="5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43608" y="2060848"/>
            <a:ext cx="7704856" cy="4176464"/>
          </a:xfrm>
        </p:spPr>
        <p:txBody>
          <a:bodyPr>
            <a:normAutofit fontScale="92500"/>
          </a:bodyPr>
          <a:lstStyle/>
          <a:p>
            <a:pPr marL="514350" lvl="0" indent="-514350" algn="l">
              <a:buFont typeface="+mj-lt"/>
              <a:buAutoNum type="arabicPeriod"/>
            </a:pPr>
            <a:r>
              <a:rPr lang="cs-CZ" sz="2800" dirty="0"/>
              <a:t>Co </a:t>
            </a:r>
            <a:r>
              <a:rPr lang="cs-CZ" sz="2800" dirty="0" smtClean="0"/>
              <a:t>je </a:t>
            </a:r>
            <a:r>
              <a:rPr lang="cs-CZ" sz="2800" dirty="0"/>
              <a:t>klenba – k jakému konstrukčnímu prvku patří a kde se </a:t>
            </a:r>
            <a:r>
              <a:rPr lang="cs-CZ" sz="2800" dirty="0" smtClean="0"/>
              <a:t>používá?</a:t>
            </a:r>
          </a:p>
          <a:p>
            <a:pPr marL="514350" indent="-514350" algn="l">
              <a:buFont typeface="+mj-lt"/>
              <a:buAutoNum type="arabicPeriod"/>
            </a:pPr>
            <a:r>
              <a:rPr lang="cs-CZ" sz="2800" dirty="0"/>
              <a:t>Jaké </a:t>
            </a:r>
            <a:r>
              <a:rPr lang="cs-CZ" sz="2800" dirty="0" smtClean="0"/>
              <a:t>znáte </a:t>
            </a:r>
            <a:r>
              <a:rPr lang="cs-CZ" sz="2800" dirty="0"/>
              <a:t>druhy </a:t>
            </a:r>
            <a:r>
              <a:rPr lang="cs-CZ" sz="2800" dirty="0" smtClean="0"/>
              <a:t>kleneb?</a:t>
            </a:r>
            <a:endParaRPr lang="cs-CZ" sz="2800" dirty="0"/>
          </a:p>
          <a:p>
            <a:pPr marL="514350" indent="-514350" algn="l">
              <a:buFont typeface="+mj-lt"/>
              <a:buAutoNum type="arabicPeriod"/>
            </a:pPr>
            <a:r>
              <a:rPr lang="cs-CZ" sz="2800" dirty="0" smtClean="0"/>
              <a:t>Popište </a:t>
            </a:r>
            <a:r>
              <a:rPr lang="cs-CZ" sz="2800" dirty="0"/>
              <a:t>podle obrázku jednotlivé části </a:t>
            </a:r>
            <a:r>
              <a:rPr lang="cs-CZ" sz="2800" dirty="0" smtClean="0"/>
              <a:t>klenby.</a:t>
            </a:r>
            <a:endParaRPr lang="cs-CZ" sz="2800" dirty="0"/>
          </a:p>
          <a:p>
            <a:pPr marL="514350" indent="-514350" algn="l">
              <a:buFont typeface="+mj-lt"/>
              <a:buAutoNum type="arabicPeriod"/>
            </a:pPr>
            <a:r>
              <a:rPr lang="cs-CZ" sz="2800" dirty="0"/>
              <a:t>K čemu slouží u klenby </a:t>
            </a:r>
            <a:r>
              <a:rPr lang="cs-CZ" sz="2800" dirty="0" smtClean="0"/>
              <a:t>vrcholový klenák?</a:t>
            </a:r>
          </a:p>
          <a:p>
            <a:pPr marL="514350" lvl="0" indent="-514350" algn="l">
              <a:buFont typeface="+mj-lt"/>
              <a:buAutoNum type="arabicPeriod"/>
            </a:pPr>
            <a:r>
              <a:rPr lang="cs-CZ" sz="2800" dirty="0"/>
              <a:t>Jaké </a:t>
            </a:r>
            <a:r>
              <a:rPr lang="cs-CZ" sz="2800" dirty="0" smtClean="0"/>
              <a:t>znáte </a:t>
            </a:r>
            <a:r>
              <a:rPr lang="cs-CZ" sz="2800" dirty="0"/>
              <a:t>druhy klenbových </a:t>
            </a:r>
            <a:r>
              <a:rPr lang="cs-CZ" sz="2800" dirty="0" smtClean="0"/>
              <a:t>patek? </a:t>
            </a:r>
            <a:endParaRPr lang="cs-CZ" sz="2800" dirty="0"/>
          </a:p>
          <a:p>
            <a:pPr marL="514350" lvl="0" indent="-514350" algn="l">
              <a:buFont typeface="+mj-lt"/>
              <a:buAutoNum type="arabicPeriod"/>
            </a:pPr>
            <a:r>
              <a:rPr lang="cs-CZ" sz="2800" dirty="0"/>
              <a:t>Jaký je rozdíl mezi klenbou zděnou a klenbou </a:t>
            </a:r>
            <a:r>
              <a:rPr lang="cs-CZ" sz="2800" dirty="0" smtClean="0"/>
              <a:t>prefabrikovanou? </a:t>
            </a:r>
            <a:endParaRPr lang="cs-CZ" sz="2800" dirty="0"/>
          </a:p>
          <a:p>
            <a:pPr marL="514350" lvl="0" indent="-514350" algn="l">
              <a:buFont typeface="+mj-lt"/>
              <a:buAutoNum type="arabicPeriod"/>
            </a:pPr>
            <a:r>
              <a:rPr lang="cs-CZ" sz="2800" dirty="0"/>
              <a:t>Jakou roli hraje tloušťka klenby při její </a:t>
            </a:r>
            <a:r>
              <a:rPr lang="cs-CZ" sz="2800" dirty="0" smtClean="0"/>
              <a:t>únosnosti?</a:t>
            </a:r>
            <a:endParaRPr lang="cs-CZ" sz="2800" dirty="0"/>
          </a:p>
          <a:p>
            <a:pPr marL="514350" indent="-514350" algn="l">
              <a:buFont typeface="+mj-lt"/>
              <a:buAutoNum type="arabicPeriod"/>
            </a:pPr>
            <a:endParaRPr lang="cs-CZ" sz="2800" dirty="0"/>
          </a:p>
          <a:p>
            <a:pPr marL="514350" lvl="0" indent="-514350" algn="l">
              <a:buFont typeface="+mj-lt"/>
              <a:buAutoNum type="arabicPeriod"/>
            </a:pPr>
            <a:endParaRPr lang="cs-CZ" dirty="0"/>
          </a:p>
          <a:p>
            <a:pPr marL="514350" indent="-514350" algn="l">
              <a:buFont typeface="+mj-lt"/>
              <a:buAutoNum type="arabicPeriod"/>
            </a:pPr>
            <a:endParaRPr lang="cs-CZ" dirty="0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4767" y="200603"/>
            <a:ext cx="3603335" cy="270147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200603"/>
            <a:ext cx="3960440" cy="264449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2996952"/>
            <a:ext cx="2448272" cy="183750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23153" y="2974414"/>
            <a:ext cx="2736304" cy="182082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9522" y="4893633"/>
            <a:ext cx="2631149" cy="187266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40192" y="4896401"/>
            <a:ext cx="2583197" cy="1776043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131840" y="2988995"/>
            <a:ext cx="2736304" cy="182420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07344" y="4896401"/>
            <a:ext cx="2815809" cy="187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900718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919" y="248660"/>
            <a:ext cx="3924530" cy="250871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246669"/>
            <a:ext cx="3775418" cy="250871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7972" y="3068960"/>
            <a:ext cx="3816424" cy="325704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55826" y="2870964"/>
            <a:ext cx="3779624" cy="365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052715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3168352" cy="922114"/>
          </a:xfrm>
        </p:spPr>
        <p:txBody>
          <a:bodyPr>
            <a:normAutofit/>
          </a:bodyPr>
          <a:lstStyle/>
          <a:p>
            <a:pPr algn="l"/>
            <a:r>
              <a:rPr lang="cs-CZ" u="sng" dirty="0" smtClean="0"/>
              <a:t>Historie</a:t>
            </a:r>
            <a:endParaRPr lang="cs-CZ" u="sng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196752"/>
            <a:ext cx="8200238" cy="5501183"/>
          </a:xfrm>
        </p:spPr>
        <p:txBody>
          <a:bodyPr>
            <a:normAutofit/>
          </a:bodyPr>
          <a:lstStyle/>
          <a:p>
            <a:r>
              <a:rPr lang="cs-CZ" sz="2400" dirty="0"/>
              <a:t>Klenby jsou jednou z </a:t>
            </a:r>
            <a:r>
              <a:rPr lang="cs-CZ" sz="2400" dirty="0" smtClean="0"/>
              <a:t>nejstarších (od 12.stol.př.n.l.) </a:t>
            </a:r>
            <a:r>
              <a:rPr lang="cs-CZ" sz="2400" dirty="0"/>
              <a:t>stropních konstrukcí, které mají zakřivený tvar. </a:t>
            </a:r>
            <a:endParaRPr lang="cs-CZ" sz="2400" dirty="0" smtClean="0"/>
          </a:p>
          <a:p>
            <a:r>
              <a:rPr lang="cs-CZ" sz="2400" dirty="0" smtClean="0"/>
              <a:t>Rozdělujeme je:</a:t>
            </a:r>
          </a:p>
          <a:p>
            <a:pPr>
              <a:buFont typeface="Wingdings" pitchFamily="2" charset="2"/>
              <a:buChar char="Ø"/>
            </a:pPr>
            <a:r>
              <a:rPr lang="cs-CZ" sz="2400" dirty="0" smtClean="0"/>
              <a:t>    podle </a:t>
            </a:r>
            <a:r>
              <a:rPr lang="cs-CZ" sz="2400" dirty="0"/>
              <a:t>tvaru čelního oblouku </a:t>
            </a:r>
            <a:r>
              <a:rPr lang="cs-CZ" sz="2400" dirty="0" smtClean="0"/>
              <a:t>na</a:t>
            </a:r>
            <a:r>
              <a:rPr lang="cs-CZ" sz="2400" dirty="0"/>
              <a:t> </a:t>
            </a:r>
            <a:r>
              <a:rPr lang="cs-CZ" sz="2400" dirty="0" smtClean="0"/>
              <a:t>- půlkruhové</a:t>
            </a:r>
            <a:r>
              <a:rPr lang="cs-CZ" sz="2400" dirty="0"/>
              <a:t>, segmentové, lomené, eliptické, a různě tvarované (orientální </a:t>
            </a:r>
            <a:r>
              <a:rPr lang="cs-CZ" sz="2400" dirty="0" smtClean="0"/>
              <a:t>tvary) </a:t>
            </a:r>
          </a:p>
          <a:p>
            <a:pPr>
              <a:buFont typeface="Wingdings" pitchFamily="2" charset="2"/>
              <a:buChar char="Ø"/>
            </a:pPr>
            <a:r>
              <a:rPr lang="cs-CZ" sz="2400" dirty="0" smtClean="0"/>
              <a:t>    dle </a:t>
            </a:r>
            <a:r>
              <a:rPr lang="cs-CZ" sz="2400" dirty="0"/>
              <a:t>materiálové základny </a:t>
            </a:r>
            <a:r>
              <a:rPr lang="cs-CZ" sz="2400" dirty="0" smtClean="0"/>
              <a:t>- cihelné, kamenné, betonové, železobetonové</a:t>
            </a: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52120" y="4221088"/>
            <a:ext cx="1600200" cy="39585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4" y="6381328"/>
            <a:ext cx="2505075" cy="29527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64088" y="6381328"/>
            <a:ext cx="1485900" cy="26670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20272" y="6381328"/>
            <a:ext cx="1724025" cy="27622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43608" y="4581128"/>
            <a:ext cx="7441654" cy="1822753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4392488" cy="706090"/>
          </a:xfrm>
        </p:spPr>
        <p:txBody>
          <a:bodyPr>
            <a:normAutofit fontScale="90000"/>
          </a:bodyPr>
          <a:lstStyle/>
          <a:p>
            <a:pPr algn="l"/>
            <a:r>
              <a:rPr lang="cs-CZ" u="sng" dirty="0" smtClean="0"/>
              <a:t>Vlastnosti klenby</a:t>
            </a:r>
            <a:endParaRPr lang="cs-CZ" u="sng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1052736"/>
            <a:ext cx="8075240" cy="5400600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cs-CZ" sz="2600" dirty="0"/>
              <a:t>CHARAKTERISTICKÝM ZNAKEM KLENBY JE ČELNÍ OBLOUK - </a:t>
            </a:r>
            <a:r>
              <a:rPr lang="cs-CZ" sz="2600" i="1" dirty="0"/>
              <a:t>vždy vychází z kružnice </a:t>
            </a:r>
          </a:p>
          <a:p>
            <a:pPr>
              <a:buFont typeface="Wingdings" pitchFamily="2" charset="2"/>
              <a:buChar char="Ø"/>
            </a:pPr>
            <a:r>
              <a:rPr lang="cs-CZ" sz="2600" dirty="0"/>
              <a:t>KLENBY JSOU SESTAVENY Z KUSOVÝCH PRVKŮ </a:t>
            </a:r>
            <a:r>
              <a:rPr lang="cs-CZ" sz="2600" i="1" dirty="0"/>
              <a:t>- upravené tvary kusů jsou: klenáky nebo klenovky </a:t>
            </a:r>
          </a:p>
          <a:p>
            <a:pPr>
              <a:buFont typeface="Wingdings" pitchFamily="2" charset="2"/>
              <a:buChar char="Ø"/>
            </a:pPr>
            <a:r>
              <a:rPr lang="cs-CZ" sz="2600" dirty="0" smtClean="0"/>
              <a:t>KLENBA JE NAVÁZÁNA NA PODPŮRNOU KONSTRUKCI -  </a:t>
            </a:r>
            <a:r>
              <a:rPr lang="cs-CZ" sz="2600" i="1" dirty="0" smtClean="0"/>
              <a:t>prostřednictvím patky klenby</a:t>
            </a:r>
            <a:endParaRPr lang="cs-CZ" sz="2600" i="1" dirty="0"/>
          </a:p>
          <a:p>
            <a:pPr>
              <a:buFont typeface="Wingdings" pitchFamily="2" charset="2"/>
              <a:buChar char="Ø"/>
            </a:pPr>
            <a:r>
              <a:rPr lang="cs-CZ" sz="2600" dirty="0"/>
              <a:t>VÝHODY KLENEB </a:t>
            </a:r>
          </a:p>
          <a:p>
            <a:pPr>
              <a:buNone/>
            </a:pPr>
            <a:r>
              <a:rPr lang="cs-CZ" sz="2600" dirty="0"/>
              <a:t>- dobrá statická únosnost </a:t>
            </a:r>
            <a:r>
              <a:rPr lang="cs-CZ" sz="2600" dirty="0" smtClean="0"/>
              <a:t> - </a:t>
            </a:r>
            <a:r>
              <a:rPr lang="cs-CZ" sz="2600" dirty="0"/>
              <a:t>požární odolnost </a:t>
            </a:r>
            <a:r>
              <a:rPr lang="cs-CZ" sz="2600" dirty="0" smtClean="0"/>
              <a:t> - </a:t>
            </a:r>
            <a:r>
              <a:rPr lang="cs-CZ" sz="2600" dirty="0"/>
              <a:t>trvanlivost </a:t>
            </a:r>
            <a:r>
              <a:rPr lang="cs-CZ" sz="2600" dirty="0" smtClean="0"/>
              <a:t>ve vlhkém </a:t>
            </a:r>
            <a:r>
              <a:rPr lang="cs-CZ" sz="2600" dirty="0"/>
              <a:t>prostředí  </a:t>
            </a:r>
            <a:r>
              <a:rPr lang="cs-CZ" sz="2600" dirty="0" smtClean="0"/>
              <a:t>- </a:t>
            </a:r>
            <a:r>
              <a:rPr lang="cs-CZ" sz="2600" dirty="0"/>
              <a:t>dobré akustické vlastnosti </a:t>
            </a:r>
            <a:r>
              <a:rPr lang="cs-CZ" sz="2600" dirty="0" smtClean="0"/>
              <a:t> - </a:t>
            </a:r>
            <a:r>
              <a:rPr lang="cs-CZ" sz="2600" dirty="0"/>
              <a:t>dlouhá životnost</a:t>
            </a:r>
          </a:p>
          <a:p>
            <a:pPr>
              <a:buFont typeface="Wingdings" pitchFamily="2" charset="2"/>
              <a:buChar char="Ø"/>
            </a:pPr>
            <a:r>
              <a:rPr lang="cs-CZ" sz="2600" dirty="0"/>
              <a:t>NEVÝHODY KLENEB </a:t>
            </a:r>
          </a:p>
          <a:p>
            <a:pPr>
              <a:buNone/>
            </a:pPr>
            <a:r>
              <a:rPr lang="cs-CZ" sz="2600" dirty="0"/>
              <a:t>- velká hmotnost </a:t>
            </a:r>
            <a:r>
              <a:rPr lang="cs-CZ" sz="2600" dirty="0" smtClean="0"/>
              <a:t> - </a:t>
            </a:r>
            <a:r>
              <a:rPr lang="cs-CZ" sz="2600" dirty="0"/>
              <a:t>pracnost při provádění </a:t>
            </a:r>
            <a:r>
              <a:rPr lang="cs-CZ" sz="2600" dirty="0" smtClean="0"/>
              <a:t> - </a:t>
            </a:r>
            <a:r>
              <a:rPr lang="cs-CZ" sz="2600" dirty="0"/>
              <a:t>velká tloušťka stropní konstrukce  </a:t>
            </a:r>
            <a:r>
              <a:rPr lang="cs-CZ" sz="2600" dirty="0" smtClean="0"/>
              <a:t>- </a:t>
            </a:r>
            <a:r>
              <a:rPr lang="cs-CZ" sz="2600" dirty="0"/>
              <a:t>zakřivený podhled</a:t>
            </a:r>
          </a:p>
          <a:p>
            <a:endParaRPr lang="cs-CZ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4896544" cy="720080"/>
          </a:xfrm>
        </p:spPr>
        <p:txBody>
          <a:bodyPr>
            <a:normAutofit/>
          </a:bodyPr>
          <a:lstStyle/>
          <a:p>
            <a:pPr algn="l"/>
            <a:r>
              <a:rPr lang="cs-CZ" sz="3600" u="sng" dirty="0" smtClean="0"/>
              <a:t>Základní druhy kleneb</a:t>
            </a:r>
            <a:endParaRPr lang="cs-CZ" sz="3600" u="sng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63900" y="1024133"/>
            <a:ext cx="718397" cy="25406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67781" y="1057689"/>
            <a:ext cx="2613696" cy="81713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2849" y="2040964"/>
            <a:ext cx="848812" cy="28843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78025" y="2087873"/>
            <a:ext cx="2319047" cy="90552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3212976"/>
            <a:ext cx="929050" cy="28457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39514" y="3165642"/>
            <a:ext cx="2987390" cy="97853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4365104"/>
            <a:ext cx="934421" cy="27432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39514" y="4274009"/>
            <a:ext cx="3096344" cy="1071586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95536" y="5517232"/>
            <a:ext cx="557387" cy="266576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331640" y="5589240"/>
            <a:ext cx="2201746" cy="92824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611343" y="3520795"/>
            <a:ext cx="1918326" cy="247822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732159" y="3768617"/>
            <a:ext cx="2622666" cy="1109046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459588" y="2139270"/>
            <a:ext cx="1038490" cy="285585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582580" y="2165766"/>
            <a:ext cx="2921825" cy="1248592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6156176" y="476672"/>
            <a:ext cx="772799" cy="284248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7164288" y="188640"/>
            <a:ext cx="1490034" cy="1890914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902593" y="5575044"/>
            <a:ext cx="1491878" cy="209669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5389462" y="5013177"/>
            <a:ext cx="3577332" cy="179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952973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848872" cy="922114"/>
          </a:xfrm>
        </p:spPr>
        <p:txBody>
          <a:bodyPr>
            <a:normAutofit/>
          </a:bodyPr>
          <a:lstStyle/>
          <a:p>
            <a:pPr algn="l"/>
            <a:r>
              <a:rPr lang="cs-CZ" sz="3600" u="sng" dirty="0" smtClean="0"/>
              <a:t>Popis klenby a rozklad sil při zatížení</a:t>
            </a:r>
            <a:endParaRPr lang="cs-CZ" sz="3600" u="sng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196752"/>
            <a:ext cx="5688632" cy="544468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88224" y="1988840"/>
            <a:ext cx="2162175" cy="24765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88224" y="2276872"/>
            <a:ext cx="1666875" cy="25717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88224" y="2636912"/>
            <a:ext cx="1524000" cy="3048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88224" y="2996952"/>
            <a:ext cx="1619250" cy="27622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88224" y="3284984"/>
            <a:ext cx="685800" cy="2667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308304" y="3284984"/>
            <a:ext cx="742950" cy="29527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588224" y="3573016"/>
            <a:ext cx="1743075" cy="30480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588224" y="3933056"/>
            <a:ext cx="2124075" cy="2857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508104" y="4509120"/>
            <a:ext cx="838200" cy="266700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508104" y="4869160"/>
            <a:ext cx="3448050" cy="285750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444208" y="4509120"/>
            <a:ext cx="352425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462293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87624" y="188640"/>
            <a:ext cx="6912768" cy="670870"/>
          </a:xfrm>
        </p:spPr>
        <p:txBody>
          <a:bodyPr>
            <a:normAutofit/>
          </a:bodyPr>
          <a:lstStyle/>
          <a:p>
            <a:pPr algn="l"/>
            <a:r>
              <a:rPr lang="cs-CZ" sz="3600" u="sng" dirty="0" smtClean="0"/>
              <a:t>Typy klenebních patek a ramenátů</a:t>
            </a:r>
            <a:endParaRPr lang="cs-CZ" sz="3600" u="sng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980728"/>
            <a:ext cx="2762250" cy="40957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645024"/>
            <a:ext cx="1828800" cy="36195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4059988"/>
            <a:ext cx="2300228" cy="119201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373216"/>
            <a:ext cx="2549217" cy="137123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81596" y="4365104"/>
            <a:ext cx="3264543" cy="1589498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56176" y="4581128"/>
            <a:ext cx="2690246" cy="187220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1520" y="1406933"/>
            <a:ext cx="8430695" cy="222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523919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unovrat">
  <a:themeElements>
    <a:clrScheme name="Slunovrat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lunovrat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lunovrat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402</TotalTime>
  <Words>197</Words>
  <Application>Microsoft Office PowerPoint</Application>
  <PresentationFormat>Předvádění na obrazovce (4:3)</PresentationFormat>
  <Paragraphs>30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2" baseType="lpstr">
      <vt:lpstr>Arial</vt:lpstr>
      <vt:lpstr>Gill Sans MT</vt:lpstr>
      <vt:lpstr>Verdana</vt:lpstr>
      <vt:lpstr>Wingdings</vt:lpstr>
      <vt:lpstr>Wingdings 2</vt:lpstr>
      <vt:lpstr>Slunovrat</vt:lpstr>
      <vt:lpstr>Prezentace aplikace PowerPoint</vt:lpstr>
      <vt:lpstr>KLENBY</vt:lpstr>
      <vt:lpstr>Prezentace aplikace PowerPoint</vt:lpstr>
      <vt:lpstr>Prezentace aplikace PowerPoint</vt:lpstr>
      <vt:lpstr>Historie</vt:lpstr>
      <vt:lpstr>Vlastnosti klenby</vt:lpstr>
      <vt:lpstr>Základní druhy kleneb</vt:lpstr>
      <vt:lpstr>Popis klenby a rozklad sil při zatížení</vt:lpstr>
      <vt:lpstr>Typy klenebních patek a ramenátů</vt:lpstr>
      <vt:lpstr>Prezentace aplikace PowerPoint</vt:lpstr>
      <vt:lpstr>Železobetonové prefabrikované klenbové oblouky</vt:lpstr>
      <vt:lpstr>Prezentace aplikace PowerPoint</vt:lpstr>
      <vt:lpstr>Způsoby zdění kleneb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KLENBY</dc:title>
  <dc:creator>standa</dc:creator>
  <cp:lastModifiedBy>Margita Veberová</cp:lastModifiedBy>
  <cp:revision>31</cp:revision>
  <dcterms:created xsi:type="dcterms:W3CDTF">2019-04-07T17:13:00Z</dcterms:created>
  <dcterms:modified xsi:type="dcterms:W3CDTF">2020-03-31T09:55:58Z</dcterms:modified>
</cp:coreProperties>
</file>