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56" r:id="rId3"/>
    <p:sldId id="257" r:id="rId4"/>
    <p:sldId id="258" r:id="rId5"/>
    <p:sldId id="259" r:id="rId6"/>
    <p:sldId id="267" r:id="rId7"/>
    <p:sldId id="273" r:id="rId8"/>
    <p:sldId id="268" r:id="rId9"/>
    <p:sldId id="269" r:id="rId10"/>
    <p:sldId id="272" r:id="rId11"/>
    <p:sldId id="270" r:id="rId12"/>
    <p:sldId id="271" r:id="rId13"/>
    <p:sldId id="260" r:id="rId14"/>
    <p:sldId id="261" r:id="rId15"/>
    <p:sldId id="262" r:id="rId16"/>
    <p:sldId id="263" r:id="rId17"/>
    <p:sldId id="264" r:id="rId18"/>
    <p:sldId id="265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04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2632276-F470-44C8-9C63-BD7B3D1A9AE1}" type="datetimeFigureOut">
              <a:rPr lang="cs-CZ" smtClean="0"/>
              <a:pPr/>
              <a:t>26.03.2020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F97CE1B-EBB5-4413-B425-CD17CE18C2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5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Ã½sledek obrÃ¡zku pro Å¡tukovÃ¡ omÃ­tka hasit 160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7679" y="2825552"/>
            <a:ext cx="275632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Ã½sledek obrÃ¡zku pro Å¡tukovÃ¡ omÃ­tka hasit 16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288032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2790825" cy="35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Ã½sledek obrÃ¡zku pro Å¡tukovÃ¡ omÃ­tka venkovnÃ­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212976"/>
            <a:ext cx="2025134" cy="342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druhy malt</a:t>
            </a:r>
            <a:endParaRPr lang="cs-CZ" dirty="0"/>
          </a:p>
        </p:txBody>
      </p:sp>
      <p:pic>
        <p:nvPicPr>
          <p:cNvPr id="4" name="Zástupný symbol pro obsah 3" descr="SouvisejÃ­cÃ­ obrÃ¡zek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4518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ouvisejÃ­cÃ­ obrÃ¡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08920"/>
            <a:ext cx="26642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771775" cy="433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ouvisejÃ­cÃ­ obrÃ¡zek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3042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26574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Ã½sledek obrÃ¡zku pro hasit 160 prah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2656"/>
            <a:ext cx="33843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cs-CZ" sz="2700" dirty="0" smtClean="0">
                <a:latin typeface="Arial" pitchFamily="34" charset="0"/>
                <a:cs typeface="Arial" pitchFamily="34" charset="0"/>
              </a:rPr>
              <a:t>Stroj pro přípravu maltové směsi na omítání s automatickým dávkováním vody a tlakovým čerpadlem</a:t>
            </a:r>
            <a:r>
              <a:rPr lang="cs-CZ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200" dirty="0" smtClean="0">
                <a:latin typeface="Arial" pitchFamily="34" charset="0"/>
                <a:cs typeface="Arial" pitchFamily="34" charset="0"/>
              </a:rPr>
            </a:br>
            <a:endParaRPr lang="cs-CZ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Zástupný symbol pro obsah 6" descr="SouvisejÃ­cÃ­ obrÃ¡zek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>
                <a:latin typeface="Arial" pitchFamily="34" charset="0"/>
                <a:cs typeface="Arial" pitchFamily="34" charset="0"/>
              </a:rPr>
              <a:t>Silo pro ukládání suchých maltových směsí s automatickým dávkováním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Zástupný symbol pro obsah 3" descr="VÃ½sledek obrÃ¡zku pro sila na malt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268760"/>
            <a:ext cx="2880320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Dovoz hotové maltové směsi z centrální výrobny malt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VÃ½sledek obrÃ¡zku pro strojovÃ© mÃ­chÃ¡nÃ­ malty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60848"/>
            <a:ext cx="59046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Strojová příprava maltové směsi na stavbě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VÃ½sledek obrÃ¡zku pro strojovÃ© mÃ­chÃ¡nÃ­ malty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060848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Ã½sledek obrÃ¡zku pro Å¡tukovÃ¡ omÃ­tka venkovnÃ­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8884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Ruční nanášení maltové směsi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VÃ½sledek obrÃ¡zku pro suchÃ© maltovÃ© smÄs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402907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VÃ½sledek obrÃ¡zku pro ruÄnÃ­ omÃ­tÃ¡nÃ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4248472" cy="28323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Strojní nanášení maltových směsí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Zástupný symbol pro obsah 3" descr="VÃ½sledek obrÃ¡zku pro suchÃ© maltovÃ© smÄsi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39604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Ã½sledek obrÃ¡zku pro Å¡tukovÃ¡ omÃ­tka venkovnÃ­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628800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Ã½sledek obrÃ¡zku pro Å¡tukovÃ¡ omÃ­tka venkovnÃ­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39604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6019800" y="4819476"/>
            <a:ext cx="28503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chemeClr val="tx2"/>
                </a:solidFill>
                <a:latin typeface="+mj-lt"/>
              </a:rPr>
              <a:t>modernizace </a:t>
            </a:r>
            <a:r>
              <a:rPr lang="cs-CZ" sz="1000" dirty="0">
                <a:solidFill>
                  <a:schemeClr val="tx2"/>
                </a:solidFill>
                <a:latin typeface="+mj-lt"/>
              </a:rPr>
              <a:t>odborného vzdělávání </a:t>
            </a:r>
            <a:endParaRPr lang="cs-CZ" sz="10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" y="4533900"/>
            <a:ext cx="1000927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99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200400"/>
            <a:ext cx="8064896" cy="332494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cs-CZ" dirty="0" smtClean="0"/>
              <a:t>Jaké jsou základní složky pro výrobu maltových směsí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/>
              <a:t>U každé skupiny suché maltové směsi urči, na co bude použita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/>
              <a:t>Vysvětli rozdíly mezi různými druhy maltových směsí</a:t>
            </a:r>
          </a:p>
          <a:p>
            <a:pPr marL="514350" indent="-514350" algn="l">
              <a:buFont typeface="+mj-lt"/>
              <a:buAutoNum type="arabicPeriod"/>
            </a:pPr>
            <a:r>
              <a:rPr lang="cs-CZ" dirty="0" smtClean="0"/>
              <a:t>Podle obrázků popiš ruční a strojovou výrobu a zpracování malt a maltových směsí</a:t>
            </a:r>
          </a:p>
          <a:p>
            <a:pPr marL="514350" indent="-514350" algn="l">
              <a:buFont typeface="+mj-lt"/>
              <a:buAutoNum type="arabicPeriod"/>
            </a:pPr>
            <a:endParaRPr lang="cs-CZ" dirty="0" smtClean="0"/>
          </a:p>
          <a:p>
            <a:pPr marL="514350" indent="-514350" algn="l">
              <a:buFont typeface="+mj-lt"/>
              <a:buAutoNum type="arabicPeriod"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Malty a maltové směsi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cs-CZ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234011" y="4991100"/>
            <a:ext cx="679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Projekt Modernizace odborného vzdělávání (MOV) rozvíjí kvalitu odborného vzdělávání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a </a:t>
            </a:r>
            <a:r>
              <a:rPr lang="cs-CZ" sz="1200" dirty="0"/>
              <a:t>podporuje uplatnitelnost absolventů na trhu práce. Je financován z Evropských strukturálních 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a </a:t>
            </a:r>
            <a:r>
              <a:rPr lang="cs-CZ" sz="1200" dirty="0"/>
              <a:t>investičních fondů a jeho realizaci zajišťuje Národní pedagogický institut České </a:t>
            </a:r>
            <a:r>
              <a:rPr lang="cs-CZ" sz="1200" dirty="0"/>
              <a:t>republiky.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66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složky pro výrobu malt a maltových směsí</a:t>
            </a:r>
            <a:endParaRPr lang="cs-CZ" dirty="0"/>
          </a:p>
        </p:txBody>
      </p:sp>
      <p:pic>
        <p:nvPicPr>
          <p:cNvPr id="4" name="Zástupný symbol pro obsah 3" descr="VÃ½sledek obrÃ¡zku pro pÃ­sek na omÃ­tky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264696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Ã½sledek obrÃ¡zku pro vÃ¡pno haÅ¡enÃ©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844824"/>
            <a:ext cx="2993504" cy="349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VÃ½sledek obrÃ¡zku pro vÃ¡pno haÅ¡enÃ©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381642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429000"/>
            <a:ext cx="3096344" cy="293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Zdící a spárovací malty</a:t>
            </a:r>
            <a:endParaRPr lang="cs-CZ" dirty="0"/>
          </a:p>
        </p:txBody>
      </p:sp>
      <p:pic>
        <p:nvPicPr>
          <p:cNvPr id="4" name="Zástupný symbol pro obsah 3" descr="SouvisejÃ­cÃ­ obrÃ¡zek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3843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25146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VÃ½sledek obrÃ¡zku pro Å¡tukovÃ¡ omÃ­tka hasit 16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2828742" cy="40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VÃ½sledek obrÃ¡zku pro Å¡tukovÃ¡ omÃ­tka venkovnÃ­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658945" cy="42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Jádrové malty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2851454" cy="342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SouvisejÃ­cÃ­ obrÃ¡ze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6288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700808"/>
            <a:ext cx="24003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Štukové malty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2666667" cy="31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76872"/>
            <a:ext cx="2771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268760"/>
            <a:ext cx="24003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Ã½sledek obrÃ¡zku pro Å¡tukovÃ¡ omÃ­tka venkovnÃ­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89040"/>
            <a:ext cx="27527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</TotalTime>
  <Words>117</Words>
  <Application>Microsoft Office PowerPoint</Application>
  <PresentationFormat>Předvádění na obrazovce (4:3)</PresentationFormat>
  <Paragraphs>19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Arial</vt:lpstr>
      <vt:lpstr>Franklin Gothic Book</vt:lpstr>
      <vt:lpstr>Perpetua</vt:lpstr>
      <vt:lpstr>Wingdings 2</vt:lpstr>
      <vt:lpstr>Jmění</vt:lpstr>
      <vt:lpstr>Prezentace aplikace PowerPoint</vt:lpstr>
      <vt:lpstr>Malty a maltové směsi</vt:lpstr>
      <vt:lpstr>Základní složky pro výrobu malt a maltových směsí</vt:lpstr>
      <vt:lpstr>Prezentace aplikace PowerPoint</vt:lpstr>
      <vt:lpstr>Prezentace aplikace PowerPoint</vt:lpstr>
      <vt:lpstr>Zdící a spárovací malty</vt:lpstr>
      <vt:lpstr>Prezentace aplikace PowerPoint</vt:lpstr>
      <vt:lpstr>Jádrové malty</vt:lpstr>
      <vt:lpstr>                  Štukové malty</vt:lpstr>
      <vt:lpstr>Prezentace aplikace PowerPoint</vt:lpstr>
      <vt:lpstr>Speciální druhy malt</vt:lpstr>
      <vt:lpstr>Prezentace aplikace PowerPoint</vt:lpstr>
      <vt:lpstr>Stroj pro přípravu maltové směsi na omítání s automatickým dávkováním vody a tlakovým čerpadlem </vt:lpstr>
      <vt:lpstr>Silo pro ukládání suchých maltových směsí s automatickým dávkováním </vt:lpstr>
      <vt:lpstr>Dovoz hotové maltové směsi z centrální výrobny malt</vt:lpstr>
      <vt:lpstr>Strojová příprava maltové směsi na stavbě</vt:lpstr>
      <vt:lpstr>Ruční nanášení maltové směsi</vt:lpstr>
      <vt:lpstr>Strojní nanášení maltových směsí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Malty a maltové směsi</dc:title>
  <dc:creator>standa</dc:creator>
  <cp:lastModifiedBy>Margita Veberová</cp:lastModifiedBy>
  <cp:revision>21</cp:revision>
  <dcterms:created xsi:type="dcterms:W3CDTF">2018-06-27T15:28:23Z</dcterms:created>
  <dcterms:modified xsi:type="dcterms:W3CDTF">2020-03-25T23:57:21Z</dcterms:modified>
</cp:coreProperties>
</file>