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63" r:id="rId5"/>
    <p:sldId id="260" r:id="rId6"/>
    <p:sldId id="265" r:id="rId7"/>
    <p:sldId id="261" r:id="rId8"/>
    <p:sldId id="268" r:id="rId9"/>
    <p:sldId id="262" r:id="rId10"/>
    <p:sldId id="269" r:id="rId11"/>
    <p:sldId id="270" r:id="rId12"/>
    <p:sldId id="266" r:id="rId13"/>
    <p:sldId id="267" r:id="rId14"/>
    <p:sldId id="273" r:id="rId15"/>
    <p:sldId id="271" r:id="rId16"/>
    <p:sldId id="272" r:id="rId17"/>
    <p:sldId id="274" r:id="rId18"/>
    <p:sldId id="275" r:id="rId19"/>
    <p:sldId id="278" r:id="rId20"/>
    <p:sldId id="27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E81A3-A8D0-457B-92A3-7626A40F09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EBB93F3-09FC-4F20-BD71-AAA7D95610B7}">
      <dgm:prSet phldrT="[Text]"/>
      <dgm:spPr/>
      <dgm:t>
        <a:bodyPr/>
        <a:lstStyle/>
        <a:p>
          <a:r>
            <a:rPr lang="cs-CZ" dirty="0" smtClean="0"/>
            <a:t>Obkladačské práce</a:t>
          </a:r>
          <a:endParaRPr lang="cs-CZ" dirty="0"/>
        </a:p>
      </dgm:t>
    </dgm:pt>
    <dgm:pt modelId="{B7F36CBA-3F8C-422A-8511-FEC952E9AA5B}" type="parTrans" cxnId="{C7B0EF4D-1117-4BD1-A53F-38781735DA48}">
      <dgm:prSet/>
      <dgm:spPr/>
      <dgm:t>
        <a:bodyPr/>
        <a:lstStyle/>
        <a:p>
          <a:endParaRPr lang="cs-CZ"/>
        </a:p>
      </dgm:t>
    </dgm:pt>
    <dgm:pt modelId="{8D6BC691-988A-4E90-B865-0C8453C4E501}" type="sibTrans" cxnId="{C7B0EF4D-1117-4BD1-A53F-38781735DA48}">
      <dgm:prSet/>
      <dgm:spPr/>
      <dgm:t>
        <a:bodyPr/>
        <a:lstStyle/>
        <a:p>
          <a:endParaRPr lang="cs-CZ"/>
        </a:p>
      </dgm:t>
    </dgm:pt>
    <dgm:pt modelId="{5ABB17D1-13AE-4359-8A0E-E01258B1B690}" type="pres">
      <dgm:prSet presAssocID="{1D9E81A3-A8D0-457B-92A3-7626A40F09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2DBA1FD-FD2D-4538-9B88-C918923A734D}" type="pres">
      <dgm:prSet presAssocID="{2EBB93F3-09FC-4F20-BD71-AAA7D95610B7}" presName="parentLin" presStyleCnt="0"/>
      <dgm:spPr/>
    </dgm:pt>
    <dgm:pt modelId="{87454040-E59C-4DC6-AEFA-AB2B7F4D5B9C}" type="pres">
      <dgm:prSet presAssocID="{2EBB93F3-09FC-4F20-BD71-AAA7D95610B7}" presName="parentLeftMargin" presStyleLbl="node1" presStyleIdx="0" presStyleCnt="1"/>
      <dgm:spPr/>
      <dgm:t>
        <a:bodyPr/>
        <a:lstStyle/>
        <a:p>
          <a:endParaRPr lang="cs-CZ"/>
        </a:p>
      </dgm:t>
    </dgm:pt>
    <dgm:pt modelId="{E862D9E8-A78C-4B70-BA50-4219DF6F360A}" type="pres">
      <dgm:prSet presAssocID="{2EBB93F3-09FC-4F20-BD71-AAA7D95610B7}" presName="parentText" presStyleLbl="node1" presStyleIdx="0" presStyleCnt="1" custLinFactNeighborX="2262" custLinFactNeighborY="-111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53DB5D-05F0-4EAC-BB28-4C5DC871658E}" type="pres">
      <dgm:prSet presAssocID="{2EBB93F3-09FC-4F20-BD71-AAA7D95610B7}" presName="negativeSpace" presStyleCnt="0"/>
      <dgm:spPr/>
    </dgm:pt>
    <dgm:pt modelId="{B6E3F6D4-445F-4B20-AECF-298EFF034052}" type="pres">
      <dgm:prSet presAssocID="{2EBB93F3-09FC-4F20-BD71-AAA7D95610B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8D1516B-7A25-4A34-97D9-C7005AAABC64}" type="presOf" srcId="{2EBB93F3-09FC-4F20-BD71-AAA7D95610B7}" destId="{E862D9E8-A78C-4B70-BA50-4219DF6F360A}" srcOrd="1" destOrd="0" presId="urn:microsoft.com/office/officeart/2005/8/layout/list1"/>
    <dgm:cxn modelId="{C7B0EF4D-1117-4BD1-A53F-38781735DA48}" srcId="{1D9E81A3-A8D0-457B-92A3-7626A40F094A}" destId="{2EBB93F3-09FC-4F20-BD71-AAA7D95610B7}" srcOrd="0" destOrd="0" parTransId="{B7F36CBA-3F8C-422A-8511-FEC952E9AA5B}" sibTransId="{8D6BC691-988A-4E90-B865-0C8453C4E501}"/>
    <dgm:cxn modelId="{A0759E7C-198F-467E-AA89-FFA775D14F3C}" type="presOf" srcId="{1D9E81A3-A8D0-457B-92A3-7626A40F094A}" destId="{5ABB17D1-13AE-4359-8A0E-E01258B1B690}" srcOrd="0" destOrd="0" presId="urn:microsoft.com/office/officeart/2005/8/layout/list1"/>
    <dgm:cxn modelId="{660131EB-FF80-4F33-9CAF-81515137E21C}" type="presOf" srcId="{2EBB93F3-09FC-4F20-BD71-AAA7D95610B7}" destId="{87454040-E59C-4DC6-AEFA-AB2B7F4D5B9C}" srcOrd="0" destOrd="0" presId="urn:microsoft.com/office/officeart/2005/8/layout/list1"/>
    <dgm:cxn modelId="{E83147E3-C9A9-4E11-B473-8192E1080FE5}" type="presParOf" srcId="{5ABB17D1-13AE-4359-8A0E-E01258B1B690}" destId="{02DBA1FD-FD2D-4538-9B88-C918923A734D}" srcOrd="0" destOrd="0" presId="urn:microsoft.com/office/officeart/2005/8/layout/list1"/>
    <dgm:cxn modelId="{3733DBCB-F0BD-433D-BA5C-7E8A994FF6A8}" type="presParOf" srcId="{02DBA1FD-FD2D-4538-9B88-C918923A734D}" destId="{87454040-E59C-4DC6-AEFA-AB2B7F4D5B9C}" srcOrd="0" destOrd="0" presId="urn:microsoft.com/office/officeart/2005/8/layout/list1"/>
    <dgm:cxn modelId="{9A4BFB8C-6781-4382-8A95-1F4C5353D882}" type="presParOf" srcId="{02DBA1FD-FD2D-4538-9B88-C918923A734D}" destId="{E862D9E8-A78C-4B70-BA50-4219DF6F360A}" srcOrd="1" destOrd="0" presId="urn:microsoft.com/office/officeart/2005/8/layout/list1"/>
    <dgm:cxn modelId="{DBF6420B-F7E1-4B35-89D8-195DE3EFD462}" type="presParOf" srcId="{5ABB17D1-13AE-4359-8A0E-E01258B1B690}" destId="{B153DB5D-05F0-4EAC-BB28-4C5DC871658E}" srcOrd="1" destOrd="0" presId="urn:microsoft.com/office/officeart/2005/8/layout/list1"/>
    <dgm:cxn modelId="{E6D7496D-58E7-4276-8BF0-DDA4FF701E16}" type="presParOf" srcId="{5ABB17D1-13AE-4359-8A0E-E01258B1B690}" destId="{B6E3F6D4-445F-4B20-AECF-298EFF03405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A27433C-31A3-4293-A120-239CB170A7C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731213-A261-4159-B479-98DA3335E327}">
      <dgm:prSet phldrT="[Text]"/>
      <dgm:spPr/>
      <dgm:t>
        <a:bodyPr/>
        <a:lstStyle/>
        <a:p>
          <a:r>
            <a:rPr lang="cs-CZ" dirty="0" smtClean="0"/>
            <a:t>1</a:t>
          </a:r>
          <a:endParaRPr lang="cs-CZ" dirty="0"/>
        </a:p>
      </dgm:t>
    </dgm:pt>
    <dgm:pt modelId="{3F58FEB8-F313-4525-8F4D-A911332D699C}" type="parTrans" cxnId="{C438AD7A-A254-4EE0-A4DC-74F41022FF6F}">
      <dgm:prSet/>
      <dgm:spPr/>
      <dgm:t>
        <a:bodyPr/>
        <a:lstStyle/>
        <a:p>
          <a:endParaRPr lang="cs-CZ"/>
        </a:p>
      </dgm:t>
    </dgm:pt>
    <dgm:pt modelId="{C3FCFB65-ED0B-4942-A45A-F991B92802B6}" type="sibTrans" cxnId="{C438AD7A-A254-4EE0-A4DC-74F41022FF6F}">
      <dgm:prSet/>
      <dgm:spPr/>
      <dgm:t>
        <a:bodyPr/>
        <a:lstStyle/>
        <a:p>
          <a:endParaRPr lang="cs-CZ"/>
        </a:p>
      </dgm:t>
    </dgm:pt>
    <dgm:pt modelId="{07218E26-ABDC-4A90-8D08-43A6E0E2259F}">
      <dgm:prSet phldrT="[Text]"/>
      <dgm:spPr/>
      <dgm:t>
        <a:bodyPr/>
        <a:lstStyle/>
        <a:p>
          <a:r>
            <a:rPr lang="cs-CZ" dirty="0" smtClean="0"/>
            <a:t>2</a:t>
          </a:r>
          <a:endParaRPr lang="cs-CZ" dirty="0"/>
        </a:p>
      </dgm:t>
    </dgm:pt>
    <dgm:pt modelId="{3D56278D-DEBF-49EA-AC69-98CD14CB4CCD}" type="parTrans" cxnId="{48CECDD8-D032-4D16-A795-51F9F8606371}">
      <dgm:prSet/>
      <dgm:spPr/>
      <dgm:t>
        <a:bodyPr/>
        <a:lstStyle/>
        <a:p>
          <a:endParaRPr lang="cs-CZ"/>
        </a:p>
      </dgm:t>
    </dgm:pt>
    <dgm:pt modelId="{1F0890B5-BACE-42E2-A914-8DD24495B960}" type="sibTrans" cxnId="{48CECDD8-D032-4D16-A795-51F9F8606371}">
      <dgm:prSet/>
      <dgm:spPr/>
      <dgm:t>
        <a:bodyPr/>
        <a:lstStyle/>
        <a:p>
          <a:endParaRPr lang="cs-CZ"/>
        </a:p>
      </dgm:t>
    </dgm:pt>
    <dgm:pt modelId="{74171BE4-43DA-4C54-ACEF-EEC93C94FE03}">
      <dgm:prSet phldrT="[Text]"/>
      <dgm:spPr/>
      <dgm:t>
        <a:bodyPr/>
        <a:lstStyle/>
        <a:p>
          <a:r>
            <a:rPr lang="cs-CZ" dirty="0" smtClean="0"/>
            <a:t>3</a:t>
          </a:r>
          <a:endParaRPr lang="cs-CZ" dirty="0"/>
        </a:p>
      </dgm:t>
    </dgm:pt>
    <dgm:pt modelId="{73055DFF-3394-4876-80BB-A267ADAB6A59}" type="parTrans" cxnId="{114B4206-8514-4FFF-B6B1-51780F6F879D}">
      <dgm:prSet/>
      <dgm:spPr/>
      <dgm:t>
        <a:bodyPr/>
        <a:lstStyle/>
        <a:p>
          <a:endParaRPr lang="cs-CZ"/>
        </a:p>
      </dgm:t>
    </dgm:pt>
    <dgm:pt modelId="{A7F5705F-52B5-42FC-91D1-113065D80177}" type="sibTrans" cxnId="{114B4206-8514-4FFF-B6B1-51780F6F879D}">
      <dgm:prSet/>
      <dgm:spPr/>
      <dgm:t>
        <a:bodyPr/>
        <a:lstStyle/>
        <a:p>
          <a:endParaRPr lang="cs-CZ"/>
        </a:p>
      </dgm:t>
    </dgm:pt>
    <dgm:pt modelId="{39958FB6-7507-4F59-A0F9-6C4AA0A61746}">
      <dgm:prSet/>
      <dgm:spPr/>
      <dgm:t>
        <a:bodyPr/>
        <a:lstStyle/>
        <a:p>
          <a:r>
            <a:rPr lang="cs-CZ" dirty="0" smtClean="0"/>
            <a:t>4</a:t>
          </a:r>
          <a:endParaRPr lang="cs-CZ" dirty="0"/>
        </a:p>
      </dgm:t>
    </dgm:pt>
    <dgm:pt modelId="{8283B7BF-B0C7-4626-8955-47D2E53134CC}" type="parTrans" cxnId="{2BF7FADB-50A1-49E0-9852-4342245AE54A}">
      <dgm:prSet/>
      <dgm:spPr/>
    </dgm:pt>
    <dgm:pt modelId="{30289CA9-7759-460F-AD6F-76E7A198AF26}" type="sibTrans" cxnId="{2BF7FADB-50A1-49E0-9852-4342245AE54A}">
      <dgm:prSet/>
      <dgm:spPr/>
    </dgm:pt>
    <dgm:pt modelId="{90EDA042-D8A5-493C-A89D-BC21FE7525B9}" type="pres">
      <dgm:prSet presAssocID="{8A27433C-31A3-4293-A120-239CB170A7C6}" presName="Name0" presStyleCnt="0">
        <dgm:presLayoutVars>
          <dgm:dir/>
          <dgm:animLvl val="lvl"/>
          <dgm:resizeHandles val="exact"/>
        </dgm:presLayoutVars>
      </dgm:prSet>
      <dgm:spPr/>
    </dgm:pt>
    <dgm:pt modelId="{4DC01E77-AB79-4971-9DB3-98CF54BA8E86}" type="pres">
      <dgm:prSet presAssocID="{A0731213-A261-4159-B479-98DA3335E32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D5C10D-51AE-4D9B-B565-22431DD2AC5C}" type="pres">
      <dgm:prSet presAssocID="{C3FCFB65-ED0B-4942-A45A-F991B92802B6}" presName="parTxOnlySpace" presStyleCnt="0"/>
      <dgm:spPr/>
    </dgm:pt>
    <dgm:pt modelId="{29FBA726-D23E-4A0C-AAFF-DE222D406902}" type="pres">
      <dgm:prSet presAssocID="{07218E26-ABDC-4A90-8D08-43A6E0E2259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AA3CDB-C50C-4B14-8536-D7E1E439548E}" type="pres">
      <dgm:prSet presAssocID="{1F0890B5-BACE-42E2-A914-8DD24495B960}" presName="parTxOnlySpace" presStyleCnt="0"/>
      <dgm:spPr/>
    </dgm:pt>
    <dgm:pt modelId="{9C7960EE-4421-48D4-AC15-AEF3FCD47F10}" type="pres">
      <dgm:prSet presAssocID="{74171BE4-43DA-4C54-ACEF-EEC93C94FE0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C464D9-079F-48D4-B77C-7F851EB0F486}" type="pres">
      <dgm:prSet presAssocID="{A7F5705F-52B5-42FC-91D1-113065D80177}" presName="parTxOnlySpace" presStyleCnt="0"/>
      <dgm:spPr/>
    </dgm:pt>
    <dgm:pt modelId="{5E6BEEC8-56EB-4477-A2C1-9FB3B6FFA2CC}" type="pres">
      <dgm:prSet presAssocID="{39958FB6-7507-4F59-A0F9-6C4AA0A6174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DA5B2DC-F562-46AE-882D-CE944D5C9BD5}" type="presOf" srcId="{8A27433C-31A3-4293-A120-239CB170A7C6}" destId="{90EDA042-D8A5-493C-A89D-BC21FE7525B9}" srcOrd="0" destOrd="0" presId="urn:microsoft.com/office/officeart/2005/8/layout/chevron1"/>
    <dgm:cxn modelId="{03512F69-CA43-42F6-B306-6CE5A8929F63}" type="presOf" srcId="{07218E26-ABDC-4A90-8D08-43A6E0E2259F}" destId="{29FBA726-D23E-4A0C-AAFF-DE222D406902}" srcOrd="0" destOrd="0" presId="urn:microsoft.com/office/officeart/2005/8/layout/chevron1"/>
    <dgm:cxn modelId="{48CECDD8-D032-4D16-A795-51F9F8606371}" srcId="{8A27433C-31A3-4293-A120-239CB170A7C6}" destId="{07218E26-ABDC-4A90-8D08-43A6E0E2259F}" srcOrd="1" destOrd="0" parTransId="{3D56278D-DEBF-49EA-AC69-98CD14CB4CCD}" sibTransId="{1F0890B5-BACE-42E2-A914-8DD24495B960}"/>
    <dgm:cxn modelId="{12014EB4-3FD5-475E-8039-26004D72D107}" type="presOf" srcId="{A0731213-A261-4159-B479-98DA3335E327}" destId="{4DC01E77-AB79-4971-9DB3-98CF54BA8E86}" srcOrd="0" destOrd="0" presId="urn:microsoft.com/office/officeart/2005/8/layout/chevron1"/>
    <dgm:cxn modelId="{F69271A1-E47E-4CA8-B079-17A3513CD556}" type="presOf" srcId="{39958FB6-7507-4F59-A0F9-6C4AA0A61746}" destId="{5E6BEEC8-56EB-4477-A2C1-9FB3B6FFA2CC}" srcOrd="0" destOrd="0" presId="urn:microsoft.com/office/officeart/2005/8/layout/chevron1"/>
    <dgm:cxn modelId="{2BF7FADB-50A1-49E0-9852-4342245AE54A}" srcId="{8A27433C-31A3-4293-A120-239CB170A7C6}" destId="{39958FB6-7507-4F59-A0F9-6C4AA0A61746}" srcOrd="3" destOrd="0" parTransId="{8283B7BF-B0C7-4626-8955-47D2E53134CC}" sibTransId="{30289CA9-7759-460F-AD6F-76E7A198AF26}"/>
    <dgm:cxn modelId="{C438AD7A-A254-4EE0-A4DC-74F41022FF6F}" srcId="{8A27433C-31A3-4293-A120-239CB170A7C6}" destId="{A0731213-A261-4159-B479-98DA3335E327}" srcOrd="0" destOrd="0" parTransId="{3F58FEB8-F313-4525-8F4D-A911332D699C}" sibTransId="{C3FCFB65-ED0B-4942-A45A-F991B92802B6}"/>
    <dgm:cxn modelId="{114B4206-8514-4FFF-B6B1-51780F6F879D}" srcId="{8A27433C-31A3-4293-A120-239CB170A7C6}" destId="{74171BE4-43DA-4C54-ACEF-EEC93C94FE03}" srcOrd="2" destOrd="0" parTransId="{73055DFF-3394-4876-80BB-A267ADAB6A59}" sibTransId="{A7F5705F-52B5-42FC-91D1-113065D80177}"/>
    <dgm:cxn modelId="{5558CEDF-2E76-4386-A9C7-9545C3DBA900}" type="presOf" srcId="{74171BE4-43DA-4C54-ACEF-EEC93C94FE03}" destId="{9C7960EE-4421-48D4-AC15-AEF3FCD47F10}" srcOrd="0" destOrd="0" presId="urn:microsoft.com/office/officeart/2005/8/layout/chevron1"/>
    <dgm:cxn modelId="{51AB7499-AE84-4927-8C19-0012F043D569}" type="presParOf" srcId="{90EDA042-D8A5-493C-A89D-BC21FE7525B9}" destId="{4DC01E77-AB79-4971-9DB3-98CF54BA8E86}" srcOrd="0" destOrd="0" presId="urn:microsoft.com/office/officeart/2005/8/layout/chevron1"/>
    <dgm:cxn modelId="{AF9BD24F-21EA-4FE1-B358-55472B14A68E}" type="presParOf" srcId="{90EDA042-D8A5-493C-A89D-BC21FE7525B9}" destId="{60D5C10D-51AE-4D9B-B565-22431DD2AC5C}" srcOrd="1" destOrd="0" presId="urn:microsoft.com/office/officeart/2005/8/layout/chevron1"/>
    <dgm:cxn modelId="{5E7D0979-9FB9-4CDE-8A02-3D43E1CBD569}" type="presParOf" srcId="{90EDA042-D8A5-493C-A89D-BC21FE7525B9}" destId="{29FBA726-D23E-4A0C-AAFF-DE222D406902}" srcOrd="2" destOrd="0" presId="urn:microsoft.com/office/officeart/2005/8/layout/chevron1"/>
    <dgm:cxn modelId="{24E7B952-DCBB-4339-B87C-8B279D6CEDDB}" type="presParOf" srcId="{90EDA042-D8A5-493C-A89D-BC21FE7525B9}" destId="{C0AA3CDB-C50C-4B14-8536-D7E1E439548E}" srcOrd="3" destOrd="0" presId="urn:microsoft.com/office/officeart/2005/8/layout/chevron1"/>
    <dgm:cxn modelId="{1E505750-D90B-490E-B63F-8F604585C49C}" type="presParOf" srcId="{90EDA042-D8A5-493C-A89D-BC21FE7525B9}" destId="{9C7960EE-4421-48D4-AC15-AEF3FCD47F10}" srcOrd="4" destOrd="0" presId="urn:microsoft.com/office/officeart/2005/8/layout/chevron1"/>
    <dgm:cxn modelId="{1CAEF4B3-C63E-41A7-9788-F134ADC6DF40}" type="presParOf" srcId="{90EDA042-D8A5-493C-A89D-BC21FE7525B9}" destId="{03C464D9-079F-48D4-B77C-7F851EB0F486}" srcOrd="5" destOrd="0" presId="urn:microsoft.com/office/officeart/2005/8/layout/chevron1"/>
    <dgm:cxn modelId="{5F5C112C-EDA2-4EBA-90E3-089AD4BC0642}" type="presParOf" srcId="{90EDA042-D8A5-493C-A89D-BC21FE7525B9}" destId="{5E6BEEC8-56EB-4477-A2C1-9FB3B6FFA2C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139D5C-6923-4EE6-9C1C-92594CBD07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F19242D-C843-4470-B77F-7B9F39BDE6F9}">
      <dgm:prSet phldrT="[Text]"/>
      <dgm:spPr/>
      <dgm:t>
        <a:bodyPr/>
        <a:lstStyle/>
        <a:p>
          <a:r>
            <a:rPr lang="cs-CZ" dirty="0" smtClean="0"/>
            <a:t>5</a:t>
          </a:r>
          <a:endParaRPr lang="cs-CZ" dirty="0"/>
        </a:p>
      </dgm:t>
    </dgm:pt>
    <dgm:pt modelId="{B7082980-5FCE-4EAD-882C-DED5CB53D2D4}" type="parTrans" cxnId="{313BB6A4-2F19-434F-A202-9E192FAE5785}">
      <dgm:prSet/>
      <dgm:spPr/>
      <dgm:t>
        <a:bodyPr/>
        <a:lstStyle/>
        <a:p>
          <a:endParaRPr lang="cs-CZ"/>
        </a:p>
      </dgm:t>
    </dgm:pt>
    <dgm:pt modelId="{554078D2-45E7-4F82-8DEE-DD873878BD2A}" type="sibTrans" cxnId="{313BB6A4-2F19-434F-A202-9E192FAE5785}">
      <dgm:prSet/>
      <dgm:spPr/>
      <dgm:t>
        <a:bodyPr/>
        <a:lstStyle/>
        <a:p>
          <a:endParaRPr lang="cs-CZ"/>
        </a:p>
      </dgm:t>
    </dgm:pt>
    <dgm:pt modelId="{117C771A-405B-474B-A98A-A6E459E4E8ED}">
      <dgm:prSet phldrT="[Text]"/>
      <dgm:spPr/>
      <dgm:t>
        <a:bodyPr/>
        <a:lstStyle/>
        <a:p>
          <a:r>
            <a:rPr lang="cs-CZ" dirty="0" smtClean="0"/>
            <a:t>6</a:t>
          </a:r>
          <a:endParaRPr lang="cs-CZ" dirty="0"/>
        </a:p>
      </dgm:t>
    </dgm:pt>
    <dgm:pt modelId="{D12278A4-4AA8-4F3D-9587-92B04D8509AC}" type="parTrans" cxnId="{1B3CFBF0-E2D8-4FC3-BD33-B89D76D06327}">
      <dgm:prSet/>
      <dgm:spPr/>
      <dgm:t>
        <a:bodyPr/>
        <a:lstStyle/>
        <a:p>
          <a:endParaRPr lang="cs-CZ"/>
        </a:p>
      </dgm:t>
    </dgm:pt>
    <dgm:pt modelId="{882AFCAE-CACC-4D68-919F-BF25A2DF9A3E}" type="sibTrans" cxnId="{1B3CFBF0-E2D8-4FC3-BD33-B89D76D06327}">
      <dgm:prSet/>
      <dgm:spPr/>
      <dgm:t>
        <a:bodyPr/>
        <a:lstStyle/>
        <a:p>
          <a:endParaRPr lang="cs-CZ"/>
        </a:p>
      </dgm:t>
    </dgm:pt>
    <dgm:pt modelId="{2EB0EC9B-52A0-4DA6-B4C7-458633301EFA}">
      <dgm:prSet phldrT="[Text]"/>
      <dgm:spPr/>
      <dgm:t>
        <a:bodyPr/>
        <a:lstStyle/>
        <a:p>
          <a:r>
            <a:rPr lang="cs-CZ" dirty="0" smtClean="0"/>
            <a:t>7</a:t>
          </a:r>
          <a:endParaRPr lang="cs-CZ" dirty="0"/>
        </a:p>
      </dgm:t>
    </dgm:pt>
    <dgm:pt modelId="{849915C1-F38A-428F-8B97-82DAEFF0520E}" type="parTrans" cxnId="{E083C547-A5C1-4FE2-84A0-00735A49AF0D}">
      <dgm:prSet/>
      <dgm:spPr/>
      <dgm:t>
        <a:bodyPr/>
        <a:lstStyle/>
        <a:p>
          <a:endParaRPr lang="cs-CZ"/>
        </a:p>
      </dgm:t>
    </dgm:pt>
    <dgm:pt modelId="{316CBD14-7B98-4CCB-81E5-6927FB67B855}" type="sibTrans" cxnId="{E083C547-A5C1-4FE2-84A0-00735A49AF0D}">
      <dgm:prSet/>
      <dgm:spPr/>
      <dgm:t>
        <a:bodyPr/>
        <a:lstStyle/>
        <a:p>
          <a:endParaRPr lang="cs-CZ"/>
        </a:p>
      </dgm:t>
    </dgm:pt>
    <dgm:pt modelId="{EAC145D5-0019-42DE-83A7-6BF644DC330D}" type="pres">
      <dgm:prSet presAssocID="{26139D5C-6923-4EE6-9C1C-92594CBD07D2}" presName="Name0" presStyleCnt="0">
        <dgm:presLayoutVars>
          <dgm:dir/>
          <dgm:animLvl val="lvl"/>
          <dgm:resizeHandles val="exact"/>
        </dgm:presLayoutVars>
      </dgm:prSet>
      <dgm:spPr/>
    </dgm:pt>
    <dgm:pt modelId="{1A821676-7675-47E6-B46B-F86BE15FBF7B}" type="pres">
      <dgm:prSet presAssocID="{9F19242D-C843-4470-B77F-7B9F39BDE6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395AFE-372D-435E-BA69-40F6FA0C9C65}" type="pres">
      <dgm:prSet presAssocID="{554078D2-45E7-4F82-8DEE-DD873878BD2A}" presName="parTxOnlySpace" presStyleCnt="0"/>
      <dgm:spPr/>
    </dgm:pt>
    <dgm:pt modelId="{4E4C11EE-96F0-48F7-A95C-C8E78A3AC594}" type="pres">
      <dgm:prSet presAssocID="{117C771A-405B-474B-A98A-A6E459E4E8E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FF5C50-F2E6-4095-815E-4D5F4A40B71D}" type="pres">
      <dgm:prSet presAssocID="{882AFCAE-CACC-4D68-919F-BF25A2DF9A3E}" presName="parTxOnlySpace" presStyleCnt="0"/>
      <dgm:spPr/>
    </dgm:pt>
    <dgm:pt modelId="{01AEEEF0-CC13-4076-B785-2026C13B9554}" type="pres">
      <dgm:prSet presAssocID="{2EB0EC9B-52A0-4DA6-B4C7-458633301EF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B3CFBF0-E2D8-4FC3-BD33-B89D76D06327}" srcId="{26139D5C-6923-4EE6-9C1C-92594CBD07D2}" destId="{117C771A-405B-474B-A98A-A6E459E4E8ED}" srcOrd="1" destOrd="0" parTransId="{D12278A4-4AA8-4F3D-9587-92B04D8509AC}" sibTransId="{882AFCAE-CACC-4D68-919F-BF25A2DF9A3E}"/>
    <dgm:cxn modelId="{43588233-84A2-4EC9-B652-20E777A95242}" type="presOf" srcId="{26139D5C-6923-4EE6-9C1C-92594CBD07D2}" destId="{EAC145D5-0019-42DE-83A7-6BF644DC330D}" srcOrd="0" destOrd="0" presId="urn:microsoft.com/office/officeart/2005/8/layout/chevron1"/>
    <dgm:cxn modelId="{69D86C4C-CB20-42A1-9D88-EDE5349C4A61}" type="presOf" srcId="{117C771A-405B-474B-A98A-A6E459E4E8ED}" destId="{4E4C11EE-96F0-48F7-A95C-C8E78A3AC594}" srcOrd="0" destOrd="0" presId="urn:microsoft.com/office/officeart/2005/8/layout/chevron1"/>
    <dgm:cxn modelId="{8FBABB75-75F6-412C-AB0C-58FF0534F5F8}" type="presOf" srcId="{2EB0EC9B-52A0-4DA6-B4C7-458633301EFA}" destId="{01AEEEF0-CC13-4076-B785-2026C13B9554}" srcOrd="0" destOrd="0" presId="urn:microsoft.com/office/officeart/2005/8/layout/chevron1"/>
    <dgm:cxn modelId="{E083C547-A5C1-4FE2-84A0-00735A49AF0D}" srcId="{26139D5C-6923-4EE6-9C1C-92594CBD07D2}" destId="{2EB0EC9B-52A0-4DA6-B4C7-458633301EFA}" srcOrd="2" destOrd="0" parTransId="{849915C1-F38A-428F-8B97-82DAEFF0520E}" sibTransId="{316CBD14-7B98-4CCB-81E5-6927FB67B855}"/>
    <dgm:cxn modelId="{959E5F9A-CAFE-45C4-91F0-B378E1E4434B}" type="presOf" srcId="{9F19242D-C843-4470-B77F-7B9F39BDE6F9}" destId="{1A821676-7675-47E6-B46B-F86BE15FBF7B}" srcOrd="0" destOrd="0" presId="urn:microsoft.com/office/officeart/2005/8/layout/chevron1"/>
    <dgm:cxn modelId="{313BB6A4-2F19-434F-A202-9E192FAE5785}" srcId="{26139D5C-6923-4EE6-9C1C-92594CBD07D2}" destId="{9F19242D-C843-4470-B77F-7B9F39BDE6F9}" srcOrd="0" destOrd="0" parTransId="{B7082980-5FCE-4EAD-882C-DED5CB53D2D4}" sibTransId="{554078D2-45E7-4F82-8DEE-DD873878BD2A}"/>
    <dgm:cxn modelId="{193AC9C8-DAEC-40E6-9C49-83B0BC8F4B41}" type="presParOf" srcId="{EAC145D5-0019-42DE-83A7-6BF644DC330D}" destId="{1A821676-7675-47E6-B46B-F86BE15FBF7B}" srcOrd="0" destOrd="0" presId="urn:microsoft.com/office/officeart/2005/8/layout/chevron1"/>
    <dgm:cxn modelId="{10EC6CB5-BA4A-4F99-9373-4F2A163297BE}" type="presParOf" srcId="{EAC145D5-0019-42DE-83A7-6BF644DC330D}" destId="{18395AFE-372D-435E-BA69-40F6FA0C9C65}" srcOrd="1" destOrd="0" presId="urn:microsoft.com/office/officeart/2005/8/layout/chevron1"/>
    <dgm:cxn modelId="{AA169DF3-F5AD-4B46-A33E-80EE3FF516C0}" type="presParOf" srcId="{EAC145D5-0019-42DE-83A7-6BF644DC330D}" destId="{4E4C11EE-96F0-48F7-A95C-C8E78A3AC594}" srcOrd="2" destOrd="0" presId="urn:microsoft.com/office/officeart/2005/8/layout/chevron1"/>
    <dgm:cxn modelId="{74D5D194-2659-48FB-8983-9CFB28F01F80}" type="presParOf" srcId="{EAC145D5-0019-42DE-83A7-6BF644DC330D}" destId="{32FF5C50-F2E6-4095-815E-4D5F4A40B71D}" srcOrd="3" destOrd="0" presId="urn:microsoft.com/office/officeart/2005/8/layout/chevron1"/>
    <dgm:cxn modelId="{07B71C08-BCDA-4FDA-B500-F8A8642AFFF1}" type="presParOf" srcId="{EAC145D5-0019-42DE-83A7-6BF644DC330D}" destId="{01AEEEF0-CC13-4076-B785-2026C13B955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A27433C-31A3-4293-A120-239CB170A7C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731213-A261-4159-B479-98DA3335E327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Zvednutí páky</a:t>
          </a:r>
          <a:endParaRPr lang="cs-CZ" dirty="0"/>
        </a:p>
      </dgm:t>
    </dgm:pt>
    <dgm:pt modelId="{3F58FEB8-F313-4525-8F4D-A911332D699C}" type="parTrans" cxnId="{C438AD7A-A254-4EE0-A4DC-74F41022FF6F}">
      <dgm:prSet/>
      <dgm:spPr/>
      <dgm:t>
        <a:bodyPr/>
        <a:lstStyle/>
        <a:p>
          <a:endParaRPr lang="cs-CZ"/>
        </a:p>
      </dgm:t>
    </dgm:pt>
    <dgm:pt modelId="{C3FCFB65-ED0B-4942-A45A-F991B92802B6}" type="sibTrans" cxnId="{C438AD7A-A254-4EE0-A4DC-74F41022FF6F}">
      <dgm:prSet/>
      <dgm:spPr/>
      <dgm:t>
        <a:bodyPr/>
        <a:lstStyle/>
        <a:p>
          <a:endParaRPr lang="cs-CZ"/>
        </a:p>
      </dgm:t>
    </dgm:pt>
    <dgm:pt modelId="{07218E26-ABDC-4A90-8D08-43A6E0E2259F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Nastavení úhlu</a:t>
          </a:r>
          <a:endParaRPr lang="cs-CZ" dirty="0"/>
        </a:p>
      </dgm:t>
    </dgm:pt>
    <dgm:pt modelId="{3D56278D-DEBF-49EA-AC69-98CD14CB4CCD}" type="parTrans" cxnId="{48CECDD8-D032-4D16-A795-51F9F8606371}">
      <dgm:prSet/>
      <dgm:spPr/>
      <dgm:t>
        <a:bodyPr/>
        <a:lstStyle/>
        <a:p>
          <a:endParaRPr lang="cs-CZ"/>
        </a:p>
      </dgm:t>
    </dgm:pt>
    <dgm:pt modelId="{1F0890B5-BACE-42E2-A914-8DD24495B960}" type="sibTrans" cxnId="{48CECDD8-D032-4D16-A795-51F9F8606371}">
      <dgm:prSet/>
      <dgm:spPr/>
      <dgm:t>
        <a:bodyPr/>
        <a:lstStyle/>
        <a:p>
          <a:endParaRPr lang="cs-CZ"/>
        </a:p>
      </dgm:t>
    </dgm:pt>
    <dgm:pt modelId="{74171BE4-43DA-4C54-ACEF-EEC93C94FE03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Nastavení velikosti</a:t>
          </a:r>
          <a:endParaRPr lang="cs-CZ" dirty="0"/>
        </a:p>
      </dgm:t>
    </dgm:pt>
    <dgm:pt modelId="{73055DFF-3394-4876-80BB-A267ADAB6A59}" type="parTrans" cxnId="{114B4206-8514-4FFF-B6B1-51780F6F879D}">
      <dgm:prSet/>
      <dgm:spPr/>
      <dgm:t>
        <a:bodyPr/>
        <a:lstStyle/>
        <a:p>
          <a:endParaRPr lang="cs-CZ"/>
        </a:p>
      </dgm:t>
    </dgm:pt>
    <dgm:pt modelId="{A7F5705F-52B5-42FC-91D1-113065D80177}" type="sibTrans" cxnId="{114B4206-8514-4FFF-B6B1-51780F6F879D}">
      <dgm:prSet/>
      <dgm:spPr/>
      <dgm:t>
        <a:bodyPr/>
        <a:lstStyle/>
        <a:p>
          <a:endParaRPr lang="cs-CZ"/>
        </a:p>
      </dgm:t>
    </dgm:pt>
    <dgm:pt modelId="{20A8BCE6-BD01-4CAE-A9C9-12CC0692F721}">
      <dgm:prSet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Uložení obkladačky</a:t>
          </a:r>
          <a:endParaRPr lang="cs-CZ" dirty="0"/>
        </a:p>
      </dgm:t>
    </dgm:pt>
    <dgm:pt modelId="{362C0F3E-084D-47EA-9870-F70878DD4F8D}" type="parTrans" cxnId="{C3D77404-6766-4D35-AF86-5E3B0EA73E7C}">
      <dgm:prSet/>
      <dgm:spPr/>
      <dgm:t>
        <a:bodyPr/>
        <a:lstStyle/>
        <a:p>
          <a:endParaRPr lang="cs-CZ"/>
        </a:p>
      </dgm:t>
    </dgm:pt>
    <dgm:pt modelId="{DB654434-BF82-40F3-971C-AFD1F3946E94}" type="sibTrans" cxnId="{C3D77404-6766-4D35-AF86-5E3B0EA73E7C}">
      <dgm:prSet/>
      <dgm:spPr/>
      <dgm:t>
        <a:bodyPr/>
        <a:lstStyle/>
        <a:p>
          <a:endParaRPr lang="cs-CZ"/>
        </a:p>
      </dgm:t>
    </dgm:pt>
    <dgm:pt modelId="{90EDA042-D8A5-493C-A89D-BC21FE7525B9}" type="pres">
      <dgm:prSet presAssocID="{8A27433C-31A3-4293-A120-239CB170A7C6}" presName="Name0" presStyleCnt="0">
        <dgm:presLayoutVars>
          <dgm:dir/>
          <dgm:animLvl val="lvl"/>
          <dgm:resizeHandles val="exact"/>
        </dgm:presLayoutVars>
      </dgm:prSet>
      <dgm:spPr/>
    </dgm:pt>
    <dgm:pt modelId="{4DC01E77-AB79-4971-9DB3-98CF54BA8E86}" type="pres">
      <dgm:prSet presAssocID="{A0731213-A261-4159-B479-98DA3335E32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D5C10D-51AE-4D9B-B565-22431DD2AC5C}" type="pres">
      <dgm:prSet presAssocID="{C3FCFB65-ED0B-4942-A45A-F991B92802B6}" presName="parTxOnlySpace" presStyleCnt="0"/>
      <dgm:spPr/>
    </dgm:pt>
    <dgm:pt modelId="{29FBA726-D23E-4A0C-AAFF-DE222D406902}" type="pres">
      <dgm:prSet presAssocID="{07218E26-ABDC-4A90-8D08-43A6E0E2259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AA3CDB-C50C-4B14-8536-D7E1E439548E}" type="pres">
      <dgm:prSet presAssocID="{1F0890B5-BACE-42E2-A914-8DD24495B960}" presName="parTxOnlySpace" presStyleCnt="0"/>
      <dgm:spPr/>
    </dgm:pt>
    <dgm:pt modelId="{9C7960EE-4421-48D4-AC15-AEF3FCD47F10}" type="pres">
      <dgm:prSet presAssocID="{74171BE4-43DA-4C54-ACEF-EEC93C94FE0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56D8CF-37FB-4C85-8F7A-34D37F00277C}" type="pres">
      <dgm:prSet presAssocID="{A7F5705F-52B5-42FC-91D1-113065D80177}" presName="parTxOnlySpace" presStyleCnt="0"/>
      <dgm:spPr/>
    </dgm:pt>
    <dgm:pt modelId="{F43FFB1E-D662-4624-81AC-DF73EB5B116A}" type="pres">
      <dgm:prSet presAssocID="{20A8BCE6-BD01-4CAE-A9C9-12CC0692F72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211D04-765C-4619-B24C-ABB4AD00A3E5}" type="presOf" srcId="{8A27433C-31A3-4293-A120-239CB170A7C6}" destId="{90EDA042-D8A5-493C-A89D-BC21FE7525B9}" srcOrd="0" destOrd="0" presId="urn:microsoft.com/office/officeart/2005/8/layout/chevron1"/>
    <dgm:cxn modelId="{48CECDD8-D032-4D16-A795-51F9F8606371}" srcId="{8A27433C-31A3-4293-A120-239CB170A7C6}" destId="{07218E26-ABDC-4A90-8D08-43A6E0E2259F}" srcOrd="1" destOrd="0" parTransId="{3D56278D-DEBF-49EA-AC69-98CD14CB4CCD}" sibTransId="{1F0890B5-BACE-42E2-A914-8DD24495B960}"/>
    <dgm:cxn modelId="{9545E841-9A20-4F8D-B10A-9B43B42DA662}" type="presOf" srcId="{20A8BCE6-BD01-4CAE-A9C9-12CC0692F721}" destId="{F43FFB1E-D662-4624-81AC-DF73EB5B116A}" srcOrd="0" destOrd="0" presId="urn:microsoft.com/office/officeart/2005/8/layout/chevron1"/>
    <dgm:cxn modelId="{C3D77404-6766-4D35-AF86-5E3B0EA73E7C}" srcId="{8A27433C-31A3-4293-A120-239CB170A7C6}" destId="{20A8BCE6-BD01-4CAE-A9C9-12CC0692F721}" srcOrd="3" destOrd="0" parTransId="{362C0F3E-084D-47EA-9870-F70878DD4F8D}" sibTransId="{DB654434-BF82-40F3-971C-AFD1F3946E94}"/>
    <dgm:cxn modelId="{C438AD7A-A254-4EE0-A4DC-74F41022FF6F}" srcId="{8A27433C-31A3-4293-A120-239CB170A7C6}" destId="{A0731213-A261-4159-B479-98DA3335E327}" srcOrd="0" destOrd="0" parTransId="{3F58FEB8-F313-4525-8F4D-A911332D699C}" sibTransId="{C3FCFB65-ED0B-4942-A45A-F991B92802B6}"/>
    <dgm:cxn modelId="{B8262937-B63E-47D0-9AD8-28568F20D518}" type="presOf" srcId="{07218E26-ABDC-4A90-8D08-43A6E0E2259F}" destId="{29FBA726-D23E-4A0C-AAFF-DE222D406902}" srcOrd="0" destOrd="0" presId="urn:microsoft.com/office/officeart/2005/8/layout/chevron1"/>
    <dgm:cxn modelId="{2E9EA40A-150C-4C64-8658-0A70DD12A7AE}" type="presOf" srcId="{A0731213-A261-4159-B479-98DA3335E327}" destId="{4DC01E77-AB79-4971-9DB3-98CF54BA8E86}" srcOrd="0" destOrd="0" presId="urn:microsoft.com/office/officeart/2005/8/layout/chevron1"/>
    <dgm:cxn modelId="{114B4206-8514-4FFF-B6B1-51780F6F879D}" srcId="{8A27433C-31A3-4293-A120-239CB170A7C6}" destId="{74171BE4-43DA-4C54-ACEF-EEC93C94FE03}" srcOrd="2" destOrd="0" parTransId="{73055DFF-3394-4876-80BB-A267ADAB6A59}" sibTransId="{A7F5705F-52B5-42FC-91D1-113065D80177}"/>
    <dgm:cxn modelId="{277FF54A-BD67-4C80-A858-0409A7411966}" type="presOf" srcId="{74171BE4-43DA-4C54-ACEF-EEC93C94FE03}" destId="{9C7960EE-4421-48D4-AC15-AEF3FCD47F10}" srcOrd="0" destOrd="0" presId="urn:microsoft.com/office/officeart/2005/8/layout/chevron1"/>
    <dgm:cxn modelId="{9C8A80EE-EAEE-4863-BE9E-A172378CADD7}" type="presParOf" srcId="{90EDA042-D8A5-493C-A89D-BC21FE7525B9}" destId="{4DC01E77-AB79-4971-9DB3-98CF54BA8E86}" srcOrd="0" destOrd="0" presId="urn:microsoft.com/office/officeart/2005/8/layout/chevron1"/>
    <dgm:cxn modelId="{F55A993A-7D14-4872-B41B-2876C418DF6B}" type="presParOf" srcId="{90EDA042-D8A5-493C-A89D-BC21FE7525B9}" destId="{60D5C10D-51AE-4D9B-B565-22431DD2AC5C}" srcOrd="1" destOrd="0" presId="urn:microsoft.com/office/officeart/2005/8/layout/chevron1"/>
    <dgm:cxn modelId="{7ECA4775-8A96-4F6E-8DC0-1EF6B49586A5}" type="presParOf" srcId="{90EDA042-D8A5-493C-A89D-BC21FE7525B9}" destId="{29FBA726-D23E-4A0C-AAFF-DE222D406902}" srcOrd="2" destOrd="0" presId="urn:microsoft.com/office/officeart/2005/8/layout/chevron1"/>
    <dgm:cxn modelId="{7EAEE836-9D1D-4EB7-8609-15E5D7BC4000}" type="presParOf" srcId="{90EDA042-D8A5-493C-A89D-BC21FE7525B9}" destId="{C0AA3CDB-C50C-4B14-8536-D7E1E439548E}" srcOrd="3" destOrd="0" presId="urn:microsoft.com/office/officeart/2005/8/layout/chevron1"/>
    <dgm:cxn modelId="{6E89DC22-CAAC-4903-982B-81564D1F94E2}" type="presParOf" srcId="{90EDA042-D8A5-493C-A89D-BC21FE7525B9}" destId="{9C7960EE-4421-48D4-AC15-AEF3FCD47F10}" srcOrd="4" destOrd="0" presId="urn:microsoft.com/office/officeart/2005/8/layout/chevron1"/>
    <dgm:cxn modelId="{CE6DD106-9D1E-490B-9244-F4449298E3BF}" type="presParOf" srcId="{90EDA042-D8A5-493C-A89D-BC21FE7525B9}" destId="{3B56D8CF-37FB-4C85-8F7A-34D37F00277C}" srcOrd="5" destOrd="0" presId="urn:microsoft.com/office/officeart/2005/8/layout/chevron1"/>
    <dgm:cxn modelId="{4439A1DC-D01C-4F3D-BB12-69351E4CD87A}" type="presParOf" srcId="{90EDA042-D8A5-493C-A89D-BC21FE7525B9}" destId="{F43FFB1E-D662-4624-81AC-DF73EB5B116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139D5C-6923-4EE6-9C1C-92594CBD07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F19242D-C843-4470-B77F-7B9F39BDE6F9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Provedení řezu</a:t>
          </a:r>
          <a:endParaRPr lang="cs-CZ" dirty="0"/>
        </a:p>
      </dgm:t>
    </dgm:pt>
    <dgm:pt modelId="{B7082980-5FCE-4EAD-882C-DED5CB53D2D4}" type="parTrans" cxnId="{313BB6A4-2F19-434F-A202-9E192FAE5785}">
      <dgm:prSet/>
      <dgm:spPr/>
      <dgm:t>
        <a:bodyPr/>
        <a:lstStyle/>
        <a:p>
          <a:endParaRPr lang="cs-CZ"/>
        </a:p>
      </dgm:t>
    </dgm:pt>
    <dgm:pt modelId="{554078D2-45E7-4F82-8DEE-DD873878BD2A}" type="sibTrans" cxnId="{313BB6A4-2F19-434F-A202-9E192FAE5785}">
      <dgm:prSet/>
      <dgm:spPr/>
      <dgm:t>
        <a:bodyPr/>
        <a:lstStyle/>
        <a:p>
          <a:endParaRPr lang="cs-CZ"/>
        </a:p>
      </dgm:t>
    </dgm:pt>
    <dgm:pt modelId="{117C771A-405B-474B-A98A-A6E459E4E8ED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Přitlačení páky </a:t>
          </a:r>
          <a:endParaRPr lang="cs-CZ" dirty="0"/>
        </a:p>
      </dgm:t>
    </dgm:pt>
    <dgm:pt modelId="{D12278A4-4AA8-4F3D-9587-92B04D8509AC}" type="parTrans" cxnId="{1B3CFBF0-E2D8-4FC3-BD33-B89D76D06327}">
      <dgm:prSet/>
      <dgm:spPr/>
      <dgm:t>
        <a:bodyPr/>
        <a:lstStyle/>
        <a:p>
          <a:endParaRPr lang="cs-CZ"/>
        </a:p>
      </dgm:t>
    </dgm:pt>
    <dgm:pt modelId="{882AFCAE-CACC-4D68-919F-BF25A2DF9A3E}" type="sibTrans" cxnId="{1B3CFBF0-E2D8-4FC3-BD33-B89D76D06327}">
      <dgm:prSet/>
      <dgm:spPr/>
      <dgm:t>
        <a:bodyPr/>
        <a:lstStyle/>
        <a:p>
          <a:endParaRPr lang="cs-CZ"/>
        </a:p>
      </dgm:t>
    </dgm:pt>
    <dgm:pt modelId="{2EB0EC9B-52A0-4DA6-B4C7-458633301EFA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Hotový řez</a:t>
          </a:r>
          <a:endParaRPr lang="cs-CZ" dirty="0"/>
        </a:p>
      </dgm:t>
    </dgm:pt>
    <dgm:pt modelId="{849915C1-F38A-428F-8B97-82DAEFF0520E}" type="parTrans" cxnId="{E083C547-A5C1-4FE2-84A0-00735A49AF0D}">
      <dgm:prSet/>
      <dgm:spPr/>
      <dgm:t>
        <a:bodyPr/>
        <a:lstStyle/>
        <a:p>
          <a:endParaRPr lang="cs-CZ"/>
        </a:p>
      </dgm:t>
    </dgm:pt>
    <dgm:pt modelId="{316CBD14-7B98-4CCB-81E5-6927FB67B855}" type="sibTrans" cxnId="{E083C547-A5C1-4FE2-84A0-00735A49AF0D}">
      <dgm:prSet/>
      <dgm:spPr/>
      <dgm:t>
        <a:bodyPr/>
        <a:lstStyle/>
        <a:p>
          <a:endParaRPr lang="cs-CZ"/>
        </a:p>
      </dgm:t>
    </dgm:pt>
    <dgm:pt modelId="{EAC145D5-0019-42DE-83A7-6BF644DC330D}" type="pres">
      <dgm:prSet presAssocID="{26139D5C-6923-4EE6-9C1C-92594CBD07D2}" presName="Name0" presStyleCnt="0">
        <dgm:presLayoutVars>
          <dgm:dir/>
          <dgm:animLvl val="lvl"/>
          <dgm:resizeHandles val="exact"/>
        </dgm:presLayoutVars>
      </dgm:prSet>
      <dgm:spPr/>
    </dgm:pt>
    <dgm:pt modelId="{1A821676-7675-47E6-B46B-F86BE15FBF7B}" type="pres">
      <dgm:prSet presAssocID="{9F19242D-C843-4470-B77F-7B9F39BDE6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395AFE-372D-435E-BA69-40F6FA0C9C65}" type="pres">
      <dgm:prSet presAssocID="{554078D2-45E7-4F82-8DEE-DD873878BD2A}" presName="parTxOnlySpace" presStyleCnt="0"/>
      <dgm:spPr/>
    </dgm:pt>
    <dgm:pt modelId="{4E4C11EE-96F0-48F7-A95C-C8E78A3AC594}" type="pres">
      <dgm:prSet presAssocID="{117C771A-405B-474B-A98A-A6E459E4E8E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FF5C50-F2E6-4095-815E-4D5F4A40B71D}" type="pres">
      <dgm:prSet presAssocID="{882AFCAE-CACC-4D68-919F-BF25A2DF9A3E}" presName="parTxOnlySpace" presStyleCnt="0"/>
      <dgm:spPr/>
    </dgm:pt>
    <dgm:pt modelId="{01AEEEF0-CC13-4076-B785-2026C13B9554}" type="pres">
      <dgm:prSet presAssocID="{2EB0EC9B-52A0-4DA6-B4C7-458633301EF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B3CFBF0-E2D8-4FC3-BD33-B89D76D06327}" srcId="{26139D5C-6923-4EE6-9C1C-92594CBD07D2}" destId="{117C771A-405B-474B-A98A-A6E459E4E8ED}" srcOrd="1" destOrd="0" parTransId="{D12278A4-4AA8-4F3D-9587-92B04D8509AC}" sibTransId="{882AFCAE-CACC-4D68-919F-BF25A2DF9A3E}"/>
    <dgm:cxn modelId="{4B7C8018-A857-442B-B8DC-9F8F5839FCA3}" type="presOf" srcId="{2EB0EC9B-52A0-4DA6-B4C7-458633301EFA}" destId="{01AEEEF0-CC13-4076-B785-2026C13B9554}" srcOrd="0" destOrd="0" presId="urn:microsoft.com/office/officeart/2005/8/layout/chevron1"/>
    <dgm:cxn modelId="{7DF98259-55EA-4A28-81FD-001DFEEE69D8}" type="presOf" srcId="{117C771A-405B-474B-A98A-A6E459E4E8ED}" destId="{4E4C11EE-96F0-48F7-A95C-C8E78A3AC594}" srcOrd="0" destOrd="0" presId="urn:microsoft.com/office/officeart/2005/8/layout/chevron1"/>
    <dgm:cxn modelId="{7F7510A9-70A1-4922-AB8D-37C9D48DB99D}" type="presOf" srcId="{26139D5C-6923-4EE6-9C1C-92594CBD07D2}" destId="{EAC145D5-0019-42DE-83A7-6BF644DC330D}" srcOrd="0" destOrd="0" presId="urn:microsoft.com/office/officeart/2005/8/layout/chevron1"/>
    <dgm:cxn modelId="{DD37E048-2BCE-4A8D-B8DE-F0748B9F8DCD}" type="presOf" srcId="{9F19242D-C843-4470-B77F-7B9F39BDE6F9}" destId="{1A821676-7675-47E6-B46B-F86BE15FBF7B}" srcOrd="0" destOrd="0" presId="urn:microsoft.com/office/officeart/2005/8/layout/chevron1"/>
    <dgm:cxn modelId="{E083C547-A5C1-4FE2-84A0-00735A49AF0D}" srcId="{26139D5C-6923-4EE6-9C1C-92594CBD07D2}" destId="{2EB0EC9B-52A0-4DA6-B4C7-458633301EFA}" srcOrd="2" destOrd="0" parTransId="{849915C1-F38A-428F-8B97-82DAEFF0520E}" sibTransId="{316CBD14-7B98-4CCB-81E5-6927FB67B855}"/>
    <dgm:cxn modelId="{313BB6A4-2F19-434F-A202-9E192FAE5785}" srcId="{26139D5C-6923-4EE6-9C1C-92594CBD07D2}" destId="{9F19242D-C843-4470-B77F-7B9F39BDE6F9}" srcOrd="0" destOrd="0" parTransId="{B7082980-5FCE-4EAD-882C-DED5CB53D2D4}" sibTransId="{554078D2-45E7-4F82-8DEE-DD873878BD2A}"/>
    <dgm:cxn modelId="{03D9BB2D-245E-4F7C-AE6E-3A0411306450}" type="presParOf" srcId="{EAC145D5-0019-42DE-83A7-6BF644DC330D}" destId="{1A821676-7675-47E6-B46B-F86BE15FBF7B}" srcOrd="0" destOrd="0" presId="urn:microsoft.com/office/officeart/2005/8/layout/chevron1"/>
    <dgm:cxn modelId="{1760635E-9A8B-4EF8-BC03-C976DC8A0A83}" type="presParOf" srcId="{EAC145D5-0019-42DE-83A7-6BF644DC330D}" destId="{18395AFE-372D-435E-BA69-40F6FA0C9C65}" srcOrd="1" destOrd="0" presId="urn:microsoft.com/office/officeart/2005/8/layout/chevron1"/>
    <dgm:cxn modelId="{F68F688F-AC0E-4541-8AEC-EC18BEE3D499}" type="presParOf" srcId="{EAC145D5-0019-42DE-83A7-6BF644DC330D}" destId="{4E4C11EE-96F0-48F7-A95C-C8E78A3AC594}" srcOrd="2" destOrd="0" presId="urn:microsoft.com/office/officeart/2005/8/layout/chevron1"/>
    <dgm:cxn modelId="{05401AC0-9A4E-4D3D-AFAA-4658CAB64A3F}" type="presParOf" srcId="{EAC145D5-0019-42DE-83A7-6BF644DC330D}" destId="{32FF5C50-F2E6-4095-815E-4D5F4A40B71D}" srcOrd="3" destOrd="0" presId="urn:microsoft.com/office/officeart/2005/8/layout/chevron1"/>
    <dgm:cxn modelId="{D25A2699-561F-4513-AF1B-2A58A67DE5CA}" type="presParOf" srcId="{EAC145D5-0019-42DE-83A7-6BF644DC330D}" destId="{01AEEEF0-CC13-4076-B785-2026C13B955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4670F9-592E-4494-B445-449D7C3807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54A9B38-F391-4811-9ADB-BF617970008B}" type="pres">
      <dgm:prSet presAssocID="{4F4670F9-592E-4494-B445-449D7C3807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C26CD2EF-4929-4525-818E-7B2E9B1EAF87}" type="presOf" srcId="{4F4670F9-592E-4494-B445-449D7C3807D8}" destId="{954A9B38-F391-4811-9ADB-BF61797000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4670F9-592E-4494-B445-449D7C3807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D0C919-5D5D-4855-B1BA-8A2422A1D7AF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Hladítko s molitanem</a:t>
          </a:r>
          <a:endParaRPr lang="cs-CZ" dirty="0"/>
        </a:p>
      </dgm:t>
    </dgm:pt>
    <dgm:pt modelId="{261D752E-D0D1-423F-9FB8-76DA52FF89BA}" type="parTrans" cxnId="{97F21060-3573-48D3-90FE-0BB13DBC465B}">
      <dgm:prSet/>
      <dgm:spPr/>
      <dgm:t>
        <a:bodyPr/>
        <a:lstStyle/>
        <a:p>
          <a:endParaRPr lang="cs-CZ"/>
        </a:p>
      </dgm:t>
    </dgm:pt>
    <dgm:pt modelId="{BE36BAC3-958D-45A0-83B8-FB3720501F27}" type="sibTrans" cxnId="{97F21060-3573-48D3-90FE-0BB13DBC465B}">
      <dgm:prSet/>
      <dgm:spPr/>
      <dgm:t>
        <a:bodyPr/>
        <a:lstStyle/>
        <a:p>
          <a:endParaRPr lang="cs-CZ"/>
        </a:p>
      </dgm:t>
    </dgm:pt>
    <dgm:pt modelId="{94CB1201-C101-4716-B443-3B2C1CAC4ECF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Gumová stěrka</a:t>
          </a:r>
          <a:endParaRPr lang="cs-CZ" dirty="0"/>
        </a:p>
      </dgm:t>
    </dgm:pt>
    <dgm:pt modelId="{599E6B99-6179-41F2-A1EE-111BD769D190}" type="parTrans" cxnId="{F54F31E5-83B5-4387-BCE8-A80AE74E1FA6}">
      <dgm:prSet/>
      <dgm:spPr/>
      <dgm:t>
        <a:bodyPr/>
        <a:lstStyle/>
        <a:p>
          <a:endParaRPr lang="cs-CZ"/>
        </a:p>
      </dgm:t>
    </dgm:pt>
    <dgm:pt modelId="{6AA750E3-36BA-4343-AAD6-E0E348D9037B}" type="sibTrans" cxnId="{F54F31E5-83B5-4387-BCE8-A80AE74E1FA6}">
      <dgm:prSet/>
      <dgm:spPr/>
      <dgm:t>
        <a:bodyPr/>
        <a:lstStyle/>
        <a:p>
          <a:endParaRPr lang="cs-CZ"/>
        </a:p>
      </dgm:t>
    </dgm:pt>
    <dgm:pt modelId="{B7508772-776B-42EB-867A-D5127CB9CD72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Ochrana kolen</a:t>
          </a:r>
          <a:endParaRPr lang="cs-CZ" dirty="0"/>
        </a:p>
      </dgm:t>
    </dgm:pt>
    <dgm:pt modelId="{2F24FA89-E79A-404C-BA43-AF353F9F16E4}" type="parTrans" cxnId="{4B9EBA98-4473-4DBB-97FC-0D56E9A317A5}">
      <dgm:prSet/>
      <dgm:spPr/>
      <dgm:t>
        <a:bodyPr/>
        <a:lstStyle/>
        <a:p>
          <a:endParaRPr lang="cs-CZ"/>
        </a:p>
      </dgm:t>
    </dgm:pt>
    <dgm:pt modelId="{0990619E-81F5-4106-BBD3-5A9613300C0C}" type="sibTrans" cxnId="{4B9EBA98-4473-4DBB-97FC-0D56E9A317A5}">
      <dgm:prSet/>
      <dgm:spPr/>
      <dgm:t>
        <a:bodyPr/>
        <a:lstStyle/>
        <a:p>
          <a:endParaRPr lang="cs-CZ"/>
        </a:p>
      </dgm:t>
    </dgm:pt>
    <dgm:pt modelId="{3599C165-C1DA-498E-99A6-CA47D65E67D1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Obkladačská nádoba</a:t>
          </a:r>
          <a:endParaRPr lang="cs-CZ" dirty="0"/>
        </a:p>
      </dgm:t>
    </dgm:pt>
    <dgm:pt modelId="{78D067DF-1C16-4303-9D51-5A6C849D3B84}" type="parTrans" cxnId="{16821652-2CF6-469D-A45D-E3AA2A08B7D7}">
      <dgm:prSet/>
      <dgm:spPr/>
      <dgm:t>
        <a:bodyPr/>
        <a:lstStyle/>
        <a:p>
          <a:endParaRPr lang="cs-CZ"/>
        </a:p>
      </dgm:t>
    </dgm:pt>
    <dgm:pt modelId="{3B4630A3-3502-49D6-9AFD-00126E6F5C4C}" type="sibTrans" cxnId="{16821652-2CF6-469D-A45D-E3AA2A08B7D7}">
      <dgm:prSet/>
      <dgm:spPr/>
      <dgm:t>
        <a:bodyPr/>
        <a:lstStyle/>
        <a:p>
          <a:endParaRPr lang="cs-CZ"/>
        </a:p>
      </dgm:t>
    </dgm:pt>
    <dgm:pt modelId="{954A9B38-F391-4811-9ADB-BF617970008B}" type="pres">
      <dgm:prSet presAssocID="{4F4670F9-592E-4494-B445-449D7C3807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54EA149-38AC-4065-B8E7-DA79F38C780F}" type="pres">
      <dgm:prSet presAssocID="{D8D0C919-5D5D-4855-B1BA-8A2422A1D7AF}" presName="parentText" presStyleLbl="node1" presStyleIdx="0" presStyleCnt="4" custScaleX="46651" custScaleY="46651" custLinFactY="71021" custLinFactNeighborX="-2567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A58E0F-CB84-4CA6-98E4-F45A37A7AD39}" type="pres">
      <dgm:prSet presAssocID="{BE36BAC3-958D-45A0-83B8-FB3720501F27}" presName="spacer" presStyleCnt="0"/>
      <dgm:spPr/>
    </dgm:pt>
    <dgm:pt modelId="{1B833495-5200-4D99-A902-D88E5D6130DA}" type="pres">
      <dgm:prSet presAssocID="{94CB1201-C101-4716-B443-3B2C1CAC4ECF}" presName="parentText" presStyleLbl="node1" presStyleIdx="1" presStyleCnt="4" custScaleX="46651" custScaleY="46651" custLinFactY="11088" custLinFactNeighborX="2682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5810DC-747F-4F3A-AFA2-61CA91C55B24}" type="pres">
      <dgm:prSet presAssocID="{6AA750E3-36BA-4343-AAD6-E0E348D9037B}" presName="spacer" presStyleCnt="0"/>
      <dgm:spPr/>
    </dgm:pt>
    <dgm:pt modelId="{E1955FBE-66F1-4ED7-8AE1-81E61AC105D9}" type="pres">
      <dgm:prSet presAssocID="{B7508772-776B-42EB-867A-D5127CB9CD72}" presName="parentText" presStyleLbl="node1" presStyleIdx="2" presStyleCnt="4" custScaleX="46651" custScaleY="46651" custLinFactY="85051" custLinFactNeighborX="-2567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558053-4778-4A4A-88A5-4D9D1E365CC2}" type="pres">
      <dgm:prSet presAssocID="{0990619E-81F5-4106-BBD3-5A9613300C0C}" presName="spacer" presStyleCnt="0"/>
      <dgm:spPr/>
    </dgm:pt>
    <dgm:pt modelId="{5D7F4D94-70E4-4607-B4F8-3D9B30B89B4C}" type="pres">
      <dgm:prSet presAssocID="{3599C165-C1DA-498E-99A6-CA47D65E67D1}" presName="parentText" presStyleLbl="node1" presStyleIdx="3" presStyleCnt="4" custScaleX="46651" custScaleY="46651" custLinFactY="29808" custLinFactNeighborX="2682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5AE746-593E-4CC5-A411-33C5899D336A}" type="presOf" srcId="{D8D0C919-5D5D-4855-B1BA-8A2422A1D7AF}" destId="{E54EA149-38AC-4065-B8E7-DA79F38C780F}" srcOrd="0" destOrd="0" presId="urn:microsoft.com/office/officeart/2005/8/layout/vList2"/>
    <dgm:cxn modelId="{4B9EBA98-4473-4DBB-97FC-0D56E9A317A5}" srcId="{4F4670F9-592E-4494-B445-449D7C3807D8}" destId="{B7508772-776B-42EB-867A-D5127CB9CD72}" srcOrd="2" destOrd="0" parTransId="{2F24FA89-E79A-404C-BA43-AF353F9F16E4}" sibTransId="{0990619E-81F5-4106-BBD3-5A9613300C0C}"/>
    <dgm:cxn modelId="{616B4986-3948-49A5-831D-EA090D805E8A}" type="presOf" srcId="{94CB1201-C101-4716-B443-3B2C1CAC4ECF}" destId="{1B833495-5200-4D99-A902-D88E5D6130DA}" srcOrd="0" destOrd="0" presId="urn:microsoft.com/office/officeart/2005/8/layout/vList2"/>
    <dgm:cxn modelId="{16821652-2CF6-469D-A45D-E3AA2A08B7D7}" srcId="{4F4670F9-592E-4494-B445-449D7C3807D8}" destId="{3599C165-C1DA-498E-99A6-CA47D65E67D1}" srcOrd="3" destOrd="0" parTransId="{78D067DF-1C16-4303-9D51-5A6C849D3B84}" sibTransId="{3B4630A3-3502-49D6-9AFD-00126E6F5C4C}"/>
    <dgm:cxn modelId="{4480F3C9-7CCF-4B85-9AB7-36B7C9FCBB4C}" type="presOf" srcId="{3599C165-C1DA-498E-99A6-CA47D65E67D1}" destId="{5D7F4D94-70E4-4607-B4F8-3D9B30B89B4C}" srcOrd="0" destOrd="0" presId="urn:microsoft.com/office/officeart/2005/8/layout/vList2"/>
    <dgm:cxn modelId="{97F21060-3573-48D3-90FE-0BB13DBC465B}" srcId="{4F4670F9-592E-4494-B445-449D7C3807D8}" destId="{D8D0C919-5D5D-4855-B1BA-8A2422A1D7AF}" srcOrd="0" destOrd="0" parTransId="{261D752E-D0D1-423F-9FB8-76DA52FF89BA}" sibTransId="{BE36BAC3-958D-45A0-83B8-FB3720501F27}"/>
    <dgm:cxn modelId="{68EBE66C-7A81-452C-AAC5-105BE823E08E}" type="presOf" srcId="{4F4670F9-592E-4494-B445-449D7C3807D8}" destId="{954A9B38-F391-4811-9ADB-BF617970008B}" srcOrd="0" destOrd="0" presId="urn:microsoft.com/office/officeart/2005/8/layout/vList2"/>
    <dgm:cxn modelId="{F54F31E5-83B5-4387-BCE8-A80AE74E1FA6}" srcId="{4F4670F9-592E-4494-B445-449D7C3807D8}" destId="{94CB1201-C101-4716-B443-3B2C1CAC4ECF}" srcOrd="1" destOrd="0" parTransId="{599E6B99-6179-41F2-A1EE-111BD769D190}" sibTransId="{6AA750E3-36BA-4343-AAD6-E0E348D9037B}"/>
    <dgm:cxn modelId="{BE8165FC-CBA3-4F4F-81FD-0C6BC1F8FFA1}" type="presOf" srcId="{B7508772-776B-42EB-867A-D5127CB9CD72}" destId="{E1955FBE-66F1-4ED7-8AE1-81E61AC105D9}" srcOrd="0" destOrd="0" presId="urn:microsoft.com/office/officeart/2005/8/layout/vList2"/>
    <dgm:cxn modelId="{08CE64F9-51F1-467E-A909-707A8ED18D9B}" type="presParOf" srcId="{954A9B38-F391-4811-9ADB-BF617970008B}" destId="{E54EA149-38AC-4065-B8E7-DA79F38C780F}" srcOrd="0" destOrd="0" presId="urn:microsoft.com/office/officeart/2005/8/layout/vList2"/>
    <dgm:cxn modelId="{7B1DB3BA-ADFE-4529-B816-DBAA7BE12F66}" type="presParOf" srcId="{954A9B38-F391-4811-9ADB-BF617970008B}" destId="{76A58E0F-CB84-4CA6-98E4-F45A37A7AD39}" srcOrd="1" destOrd="0" presId="urn:microsoft.com/office/officeart/2005/8/layout/vList2"/>
    <dgm:cxn modelId="{8FA0E6FC-6767-40DD-85A0-1F3FFB37AC8D}" type="presParOf" srcId="{954A9B38-F391-4811-9ADB-BF617970008B}" destId="{1B833495-5200-4D99-A902-D88E5D6130DA}" srcOrd="2" destOrd="0" presId="urn:microsoft.com/office/officeart/2005/8/layout/vList2"/>
    <dgm:cxn modelId="{CCB03F0A-FA66-45DE-838D-D149F26F6548}" type="presParOf" srcId="{954A9B38-F391-4811-9ADB-BF617970008B}" destId="{C15810DC-747F-4F3A-AFA2-61CA91C55B24}" srcOrd="3" destOrd="0" presId="urn:microsoft.com/office/officeart/2005/8/layout/vList2"/>
    <dgm:cxn modelId="{5DDC753E-EC7E-4B88-8EDC-99596021B103}" type="presParOf" srcId="{954A9B38-F391-4811-9ADB-BF617970008B}" destId="{E1955FBE-66F1-4ED7-8AE1-81E61AC105D9}" srcOrd="4" destOrd="0" presId="urn:microsoft.com/office/officeart/2005/8/layout/vList2"/>
    <dgm:cxn modelId="{593A787D-61F3-478E-BCA7-8CB1DACEE2B0}" type="presParOf" srcId="{954A9B38-F391-4811-9ADB-BF617970008B}" destId="{93558053-4778-4A4A-88A5-4D9D1E365CC2}" srcOrd="5" destOrd="0" presId="urn:microsoft.com/office/officeart/2005/8/layout/vList2"/>
    <dgm:cxn modelId="{20DD05AC-63AD-4101-AA76-7F2577E26D10}" type="presParOf" srcId="{954A9B38-F391-4811-9ADB-BF617970008B}" destId="{5D7F4D94-70E4-4607-B4F8-3D9B30B89B4C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E3C03A-E7FF-4019-8406-6B0DAED9ADE8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B93ED6-9EC8-41A4-830A-90869DB5CBBB}">
      <dgm:prSet phldrT="[Text]"/>
      <dgm:spPr/>
      <dgm:t>
        <a:bodyPr/>
        <a:lstStyle/>
        <a:p>
          <a:r>
            <a:rPr lang="cs-CZ" dirty="0" smtClean="0"/>
            <a:t>Křížovka</a:t>
          </a:r>
          <a:endParaRPr lang="cs-CZ" dirty="0"/>
        </a:p>
      </dgm:t>
    </dgm:pt>
    <dgm:pt modelId="{BAB5A411-6065-4EF5-B0FB-C77D8F90BA63}" type="sibTrans" cxnId="{6432665E-225A-4815-9617-2DAA149B55E1}">
      <dgm:prSet/>
      <dgm:spPr/>
      <dgm:t>
        <a:bodyPr/>
        <a:lstStyle/>
        <a:p>
          <a:endParaRPr lang="cs-CZ"/>
        </a:p>
      </dgm:t>
    </dgm:pt>
    <dgm:pt modelId="{847488D7-DFDD-4B2E-9FB4-6BF04631AE4D}" type="parTrans" cxnId="{6432665E-225A-4815-9617-2DAA149B55E1}">
      <dgm:prSet/>
      <dgm:spPr/>
      <dgm:t>
        <a:bodyPr/>
        <a:lstStyle/>
        <a:p>
          <a:endParaRPr lang="cs-CZ"/>
        </a:p>
      </dgm:t>
    </dgm:pt>
    <dgm:pt modelId="{D4432CBA-77DB-4D1A-8701-F33318677E89}" type="pres">
      <dgm:prSet presAssocID="{D0E3C03A-E7FF-4019-8406-6B0DAED9AD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87B998F-54BB-4B1B-89B5-E37CBB604606}" type="pres">
      <dgm:prSet presAssocID="{26B93ED6-9EC8-41A4-830A-90869DB5CBBB}" presName="node" presStyleLbl="node1" presStyleIdx="0" presStyleCnt="1" custLinFactX="-14384" custLinFactNeighborX="-100000" custLinFactNeighborY="-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432665E-225A-4815-9617-2DAA149B55E1}" srcId="{D0E3C03A-E7FF-4019-8406-6B0DAED9ADE8}" destId="{26B93ED6-9EC8-41A4-830A-90869DB5CBBB}" srcOrd="0" destOrd="0" parTransId="{847488D7-DFDD-4B2E-9FB4-6BF04631AE4D}" sibTransId="{BAB5A411-6065-4EF5-B0FB-C77D8F90BA63}"/>
    <dgm:cxn modelId="{D1EAEB84-E418-4507-9E21-B52AB4301054}" type="presOf" srcId="{26B93ED6-9EC8-41A4-830A-90869DB5CBBB}" destId="{A87B998F-54BB-4B1B-89B5-E37CBB604606}" srcOrd="0" destOrd="0" presId="urn:microsoft.com/office/officeart/2005/8/layout/default#7"/>
    <dgm:cxn modelId="{7868CCAB-AB28-440A-8A00-929E8F964B8A}" type="presOf" srcId="{D0E3C03A-E7FF-4019-8406-6B0DAED9ADE8}" destId="{D4432CBA-77DB-4D1A-8701-F33318677E89}" srcOrd="0" destOrd="0" presId="urn:microsoft.com/office/officeart/2005/8/layout/default#7"/>
    <dgm:cxn modelId="{18D14AD1-2753-4956-96AE-183474CC6F94}" type="presParOf" srcId="{D4432CBA-77DB-4D1A-8701-F33318677E89}" destId="{A87B998F-54BB-4B1B-89B5-E37CBB604606}" srcOrd="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E3C03A-E7FF-4019-8406-6B0DAED9ADE8}" type="doc">
      <dgm:prSet loTypeId="urn:microsoft.com/office/officeart/2005/8/layout/default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B93ED6-9EC8-41A4-830A-90869DB5CBBB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Křížovka</a:t>
          </a:r>
          <a:endParaRPr lang="cs-CZ" dirty="0"/>
        </a:p>
      </dgm:t>
    </dgm:pt>
    <dgm:pt modelId="{BAB5A411-6065-4EF5-B0FB-C77D8F90BA63}" type="sibTrans" cxnId="{6432665E-225A-4815-9617-2DAA149B55E1}">
      <dgm:prSet/>
      <dgm:spPr/>
      <dgm:t>
        <a:bodyPr/>
        <a:lstStyle/>
        <a:p>
          <a:endParaRPr lang="cs-CZ"/>
        </a:p>
      </dgm:t>
    </dgm:pt>
    <dgm:pt modelId="{847488D7-DFDD-4B2E-9FB4-6BF04631AE4D}" type="parTrans" cxnId="{6432665E-225A-4815-9617-2DAA149B55E1}">
      <dgm:prSet/>
      <dgm:spPr/>
      <dgm:t>
        <a:bodyPr/>
        <a:lstStyle/>
        <a:p>
          <a:endParaRPr lang="cs-CZ"/>
        </a:p>
      </dgm:t>
    </dgm:pt>
    <dgm:pt modelId="{D4432CBA-77DB-4D1A-8701-F33318677E89}" type="pres">
      <dgm:prSet presAssocID="{D0E3C03A-E7FF-4019-8406-6B0DAED9AD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87B998F-54BB-4B1B-89B5-E37CBB604606}" type="pres">
      <dgm:prSet presAssocID="{26B93ED6-9EC8-41A4-830A-90869DB5CBBB}" presName="node" presStyleLbl="node1" presStyleIdx="0" presStyleCnt="1" custLinFactX="-14384" custLinFactNeighborX="-100000" custLinFactNeighborY="-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432665E-225A-4815-9617-2DAA149B55E1}" srcId="{D0E3C03A-E7FF-4019-8406-6B0DAED9ADE8}" destId="{26B93ED6-9EC8-41A4-830A-90869DB5CBBB}" srcOrd="0" destOrd="0" parTransId="{847488D7-DFDD-4B2E-9FB4-6BF04631AE4D}" sibTransId="{BAB5A411-6065-4EF5-B0FB-C77D8F90BA63}"/>
    <dgm:cxn modelId="{0ADC1A39-D56F-4B68-9E6B-8EE19C8E2545}" type="presOf" srcId="{D0E3C03A-E7FF-4019-8406-6B0DAED9ADE8}" destId="{D4432CBA-77DB-4D1A-8701-F33318677E89}" srcOrd="0" destOrd="0" presId="urn:microsoft.com/office/officeart/2005/8/layout/default#8"/>
    <dgm:cxn modelId="{7BE84BB7-1D6D-4A2C-B0C0-579D2DD36B9F}" type="presOf" srcId="{26B93ED6-9EC8-41A4-830A-90869DB5CBBB}" destId="{A87B998F-54BB-4B1B-89B5-E37CBB604606}" srcOrd="0" destOrd="0" presId="urn:microsoft.com/office/officeart/2005/8/layout/default#8"/>
    <dgm:cxn modelId="{74E93B78-A1EB-4F50-91CA-D811B8779505}" type="presParOf" srcId="{D4432CBA-77DB-4D1A-8701-F33318677E89}" destId="{A87B998F-54BB-4B1B-89B5-E37CBB604606}" srcOrd="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BB8D1AB-8140-4962-984C-0AAD2296052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CDB94F-BD11-4E50-AE03-AD149D90D6EC}">
      <dgm:prSet phldrT="[Text]"/>
      <dgm:spPr/>
      <dgm:t>
        <a:bodyPr/>
        <a:lstStyle/>
        <a:p>
          <a:r>
            <a:rPr lang="cs-CZ" dirty="0" smtClean="0"/>
            <a:t>Před obkládání je třeba si upevnit zakládací lať</a:t>
          </a:r>
          <a:endParaRPr lang="cs-CZ" dirty="0"/>
        </a:p>
      </dgm:t>
    </dgm:pt>
    <dgm:pt modelId="{1341A90C-D291-4528-8EB8-0A970828E4ED}" type="parTrans" cxnId="{2C6117DC-0BAF-4269-B1D6-423D628AE037}">
      <dgm:prSet/>
      <dgm:spPr/>
      <dgm:t>
        <a:bodyPr/>
        <a:lstStyle/>
        <a:p>
          <a:endParaRPr lang="cs-CZ"/>
        </a:p>
      </dgm:t>
    </dgm:pt>
    <dgm:pt modelId="{F9E2502C-DDF8-4C09-941C-C196460BE95C}" type="sibTrans" cxnId="{2C6117DC-0BAF-4269-B1D6-423D628AE037}">
      <dgm:prSet/>
      <dgm:spPr/>
      <dgm:t>
        <a:bodyPr/>
        <a:lstStyle/>
        <a:p>
          <a:endParaRPr lang="cs-CZ"/>
        </a:p>
      </dgm:t>
    </dgm:pt>
    <dgm:pt modelId="{1B1F413B-B924-4A69-9415-BAA548412085}">
      <dgm:prSet phldrT="[Text]"/>
      <dgm:spPr/>
      <dgm:t>
        <a:bodyPr/>
        <a:lstStyle/>
        <a:p>
          <a:r>
            <a:rPr lang="cs-CZ" dirty="0" smtClean="0"/>
            <a:t>Poloha obkladaček a šířka spáry se zajišťuje distančními plastovými prvky</a:t>
          </a:r>
          <a:endParaRPr lang="cs-CZ" dirty="0"/>
        </a:p>
      </dgm:t>
    </dgm:pt>
    <dgm:pt modelId="{A0C3FB13-A72B-435B-96CB-CE285DCE165C}" type="parTrans" cxnId="{913F4909-8D95-4077-80AD-CF3549CD8854}">
      <dgm:prSet/>
      <dgm:spPr/>
      <dgm:t>
        <a:bodyPr/>
        <a:lstStyle/>
        <a:p>
          <a:endParaRPr lang="cs-CZ"/>
        </a:p>
      </dgm:t>
    </dgm:pt>
    <dgm:pt modelId="{62832E01-8E56-4A43-9E4B-B2B2BF9B62FF}" type="sibTrans" cxnId="{913F4909-8D95-4077-80AD-CF3549CD8854}">
      <dgm:prSet/>
      <dgm:spPr/>
      <dgm:t>
        <a:bodyPr/>
        <a:lstStyle/>
        <a:p>
          <a:endParaRPr lang="cs-CZ"/>
        </a:p>
      </dgm:t>
    </dgm:pt>
    <dgm:pt modelId="{1C26216B-7215-462A-95B2-43C3816AF069}">
      <dgm:prSet/>
      <dgm:spPr/>
      <dgm:t>
        <a:bodyPr/>
        <a:lstStyle/>
        <a:p>
          <a:r>
            <a:rPr lang="pt-BR" dirty="0" smtClean="0"/>
            <a:t>Obklady se lepí na předem vyrovnaný povrch (jádro).</a:t>
          </a:r>
          <a:endParaRPr lang="pt-BR" dirty="0"/>
        </a:p>
      </dgm:t>
    </dgm:pt>
    <dgm:pt modelId="{507168E2-4162-4DDA-801C-89151ADD8598}" type="parTrans" cxnId="{01E91620-40D2-4F3B-BB33-00EF60CC603F}">
      <dgm:prSet/>
      <dgm:spPr/>
      <dgm:t>
        <a:bodyPr/>
        <a:lstStyle/>
        <a:p>
          <a:endParaRPr lang="cs-CZ"/>
        </a:p>
      </dgm:t>
    </dgm:pt>
    <dgm:pt modelId="{4E3F3224-694D-4E68-BC9C-9E7C427D782B}" type="sibTrans" cxnId="{01E91620-40D2-4F3B-BB33-00EF60CC603F}">
      <dgm:prSet/>
      <dgm:spPr/>
      <dgm:t>
        <a:bodyPr/>
        <a:lstStyle/>
        <a:p>
          <a:endParaRPr lang="cs-CZ"/>
        </a:p>
      </dgm:t>
    </dgm:pt>
    <dgm:pt modelId="{993D6C5B-A5E8-4FEA-B431-EFEA2DF263BA}">
      <dgm:prSet/>
      <dgm:spPr/>
      <dgm:t>
        <a:bodyPr/>
        <a:lstStyle/>
        <a:p>
          <a:r>
            <a:rPr lang="cs-CZ" dirty="0" smtClean="0"/>
            <a:t>Lepidlo se nanáší na zeď zubovým hladítkem a rozetře se.</a:t>
          </a:r>
          <a:endParaRPr lang="cs-CZ" dirty="0"/>
        </a:p>
      </dgm:t>
    </dgm:pt>
    <dgm:pt modelId="{F15C791A-E386-45DE-9D19-3BF8EFBEF573}" type="parTrans" cxnId="{E014BE2A-FD5C-46D7-A9FE-B17B04E0B5B0}">
      <dgm:prSet/>
      <dgm:spPr/>
      <dgm:t>
        <a:bodyPr/>
        <a:lstStyle/>
        <a:p>
          <a:endParaRPr lang="cs-CZ"/>
        </a:p>
      </dgm:t>
    </dgm:pt>
    <dgm:pt modelId="{3468B4BB-7AD7-4B61-8CB3-B00DD359087A}" type="sibTrans" cxnId="{E014BE2A-FD5C-46D7-A9FE-B17B04E0B5B0}">
      <dgm:prSet/>
      <dgm:spPr/>
      <dgm:t>
        <a:bodyPr/>
        <a:lstStyle/>
        <a:p>
          <a:endParaRPr lang="cs-CZ"/>
        </a:p>
      </dgm:t>
    </dgm:pt>
    <dgm:pt modelId="{792D5C53-51D4-4E0A-9C3F-964EC9231CD0}">
      <dgm:prSet/>
      <dgm:spPr/>
      <dgm:t>
        <a:bodyPr/>
        <a:lstStyle/>
        <a:p>
          <a:r>
            <a:rPr lang="cs-CZ" dirty="0" smtClean="0"/>
            <a:t>Po zaschnutí lepidla (cca 1 den) se spáry zatřou spárovací hmotou, která se nanáší pomocí plastového hladítka.</a:t>
          </a:r>
          <a:endParaRPr lang="cs-CZ" dirty="0"/>
        </a:p>
      </dgm:t>
    </dgm:pt>
    <dgm:pt modelId="{C3642180-AD9B-4C08-94FB-FE28EAD3616D}" type="parTrans" cxnId="{05AD9C9E-1A94-49A0-84D6-FBD3B548DDDB}">
      <dgm:prSet/>
      <dgm:spPr/>
      <dgm:t>
        <a:bodyPr/>
        <a:lstStyle/>
        <a:p>
          <a:endParaRPr lang="cs-CZ"/>
        </a:p>
      </dgm:t>
    </dgm:pt>
    <dgm:pt modelId="{98E73311-CD79-4C8E-A286-9B70769C95EE}" type="sibTrans" cxnId="{05AD9C9E-1A94-49A0-84D6-FBD3B548DDDB}">
      <dgm:prSet/>
      <dgm:spPr/>
      <dgm:t>
        <a:bodyPr/>
        <a:lstStyle/>
        <a:p>
          <a:endParaRPr lang="cs-CZ"/>
        </a:p>
      </dgm:t>
    </dgm:pt>
    <dgm:pt modelId="{93170ECB-F7C2-4EC6-8B89-181A5D1BAD3D}">
      <dgm:prSet/>
      <dgm:spPr/>
      <dgm:t>
        <a:bodyPr/>
        <a:lstStyle/>
        <a:p>
          <a:r>
            <a:rPr lang="cs-CZ" dirty="0" smtClean="0"/>
            <a:t>Obkladačky namočíme na 2 min do vody</a:t>
          </a:r>
          <a:endParaRPr lang="cs-CZ" dirty="0"/>
        </a:p>
      </dgm:t>
    </dgm:pt>
    <dgm:pt modelId="{CEB28304-1ADB-4EE6-834B-6A0EA78AC002}" type="parTrans" cxnId="{3F3C63FC-5EE5-43BE-9070-6733E390CBD3}">
      <dgm:prSet/>
      <dgm:spPr/>
    </dgm:pt>
    <dgm:pt modelId="{56FF475A-8FA9-4ACB-B672-3E5E05F00F07}" type="sibTrans" cxnId="{3F3C63FC-5EE5-43BE-9070-6733E390CBD3}">
      <dgm:prSet/>
      <dgm:spPr/>
    </dgm:pt>
    <dgm:pt modelId="{26D14BDD-5091-440A-A13E-6809AD1A9A0D}" type="pres">
      <dgm:prSet presAssocID="{1BB8D1AB-8140-4962-984C-0AAD229605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2A979B5-3B9A-48D5-842C-9BEBAB71D056}" type="pres">
      <dgm:prSet presAssocID="{69CDB94F-BD11-4E50-AE03-AD149D90D6E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75D368-D3A4-490C-9372-3F874181432C}" type="pres">
      <dgm:prSet presAssocID="{F9E2502C-DDF8-4C09-941C-C196460BE95C}" presName="spacer" presStyleCnt="0"/>
      <dgm:spPr/>
    </dgm:pt>
    <dgm:pt modelId="{7DF5AAF5-9216-49C9-ABA5-8C1DFD7FA5A8}" type="pres">
      <dgm:prSet presAssocID="{93170ECB-F7C2-4EC6-8B89-181A5D1BAD3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9373EC-F992-4B0B-96CE-90731D5F9D8A}" type="pres">
      <dgm:prSet presAssocID="{56FF475A-8FA9-4ACB-B672-3E5E05F00F07}" presName="spacer" presStyleCnt="0"/>
      <dgm:spPr/>
    </dgm:pt>
    <dgm:pt modelId="{6DD5B9E0-5FD3-4FFA-A08A-E7FB7456E6BB}" type="pres">
      <dgm:prSet presAssocID="{1C26216B-7215-462A-95B2-43C3816AF06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1D4302-A091-4F05-9F06-530BA257DE4A}" type="pres">
      <dgm:prSet presAssocID="{4E3F3224-694D-4E68-BC9C-9E7C427D782B}" presName="spacer" presStyleCnt="0"/>
      <dgm:spPr/>
    </dgm:pt>
    <dgm:pt modelId="{217023D5-E3DB-4F43-B0DC-C428A3C97316}" type="pres">
      <dgm:prSet presAssocID="{1B1F413B-B924-4A69-9415-BAA54841208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5C9F62-A48C-4AE3-8F2B-345DA1E8EE0C}" type="pres">
      <dgm:prSet presAssocID="{62832E01-8E56-4A43-9E4B-B2B2BF9B62FF}" presName="spacer" presStyleCnt="0"/>
      <dgm:spPr/>
    </dgm:pt>
    <dgm:pt modelId="{DDE7A954-66BC-465F-BCF8-D6FCFF0D701A}" type="pres">
      <dgm:prSet presAssocID="{993D6C5B-A5E8-4FEA-B431-EFEA2DF263B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DEC11A-1CEE-41C9-9F7A-F5BF9BA04728}" type="pres">
      <dgm:prSet presAssocID="{3468B4BB-7AD7-4B61-8CB3-B00DD359087A}" presName="spacer" presStyleCnt="0"/>
      <dgm:spPr/>
    </dgm:pt>
    <dgm:pt modelId="{BF33B4D3-F464-4850-8713-FFE2839999FA}" type="pres">
      <dgm:prSet presAssocID="{792D5C53-51D4-4E0A-9C3F-964EC9231CD0}" presName="parentText" presStyleLbl="node1" presStyleIdx="5" presStyleCnt="6" custLinFactNeighborX="126" custLinFactNeighborY="7809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4F0DAC5-0B7E-4BD1-8E7D-13034030EE9F}" type="presOf" srcId="{93170ECB-F7C2-4EC6-8B89-181A5D1BAD3D}" destId="{7DF5AAF5-9216-49C9-ABA5-8C1DFD7FA5A8}" srcOrd="0" destOrd="0" presId="urn:microsoft.com/office/officeart/2005/8/layout/vList2"/>
    <dgm:cxn modelId="{3F3C63FC-5EE5-43BE-9070-6733E390CBD3}" srcId="{1BB8D1AB-8140-4962-984C-0AAD22960527}" destId="{93170ECB-F7C2-4EC6-8B89-181A5D1BAD3D}" srcOrd="1" destOrd="0" parTransId="{CEB28304-1ADB-4EE6-834B-6A0EA78AC002}" sibTransId="{56FF475A-8FA9-4ACB-B672-3E5E05F00F07}"/>
    <dgm:cxn modelId="{3B4EB434-7607-4991-B4EB-61131173871F}" type="presOf" srcId="{1BB8D1AB-8140-4962-984C-0AAD22960527}" destId="{26D14BDD-5091-440A-A13E-6809AD1A9A0D}" srcOrd="0" destOrd="0" presId="urn:microsoft.com/office/officeart/2005/8/layout/vList2"/>
    <dgm:cxn modelId="{8009CF78-966F-4A33-ACB8-4D5CA57E9FA0}" type="presOf" srcId="{1C26216B-7215-462A-95B2-43C3816AF069}" destId="{6DD5B9E0-5FD3-4FFA-A08A-E7FB7456E6BB}" srcOrd="0" destOrd="0" presId="urn:microsoft.com/office/officeart/2005/8/layout/vList2"/>
    <dgm:cxn modelId="{01E91620-40D2-4F3B-BB33-00EF60CC603F}" srcId="{1BB8D1AB-8140-4962-984C-0AAD22960527}" destId="{1C26216B-7215-462A-95B2-43C3816AF069}" srcOrd="2" destOrd="0" parTransId="{507168E2-4162-4DDA-801C-89151ADD8598}" sibTransId="{4E3F3224-694D-4E68-BC9C-9E7C427D782B}"/>
    <dgm:cxn modelId="{E014BE2A-FD5C-46D7-A9FE-B17B04E0B5B0}" srcId="{1BB8D1AB-8140-4962-984C-0AAD22960527}" destId="{993D6C5B-A5E8-4FEA-B431-EFEA2DF263BA}" srcOrd="4" destOrd="0" parTransId="{F15C791A-E386-45DE-9D19-3BF8EFBEF573}" sibTransId="{3468B4BB-7AD7-4B61-8CB3-B00DD359087A}"/>
    <dgm:cxn modelId="{375E4359-6A47-49AF-B136-DE8446966E15}" type="presOf" srcId="{1B1F413B-B924-4A69-9415-BAA548412085}" destId="{217023D5-E3DB-4F43-B0DC-C428A3C97316}" srcOrd="0" destOrd="0" presId="urn:microsoft.com/office/officeart/2005/8/layout/vList2"/>
    <dgm:cxn modelId="{05AD9C9E-1A94-49A0-84D6-FBD3B548DDDB}" srcId="{1BB8D1AB-8140-4962-984C-0AAD22960527}" destId="{792D5C53-51D4-4E0A-9C3F-964EC9231CD0}" srcOrd="5" destOrd="0" parTransId="{C3642180-AD9B-4C08-94FB-FE28EAD3616D}" sibTransId="{98E73311-CD79-4C8E-A286-9B70769C95EE}"/>
    <dgm:cxn modelId="{737F980B-CDEC-4A50-B571-39DD66367E1E}" type="presOf" srcId="{993D6C5B-A5E8-4FEA-B431-EFEA2DF263BA}" destId="{DDE7A954-66BC-465F-BCF8-D6FCFF0D701A}" srcOrd="0" destOrd="0" presId="urn:microsoft.com/office/officeart/2005/8/layout/vList2"/>
    <dgm:cxn modelId="{913F4909-8D95-4077-80AD-CF3549CD8854}" srcId="{1BB8D1AB-8140-4962-984C-0AAD22960527}" destId="{1B1F413B-B924-4A69-9415-BAA548412085}" srcOrd="3" destOrd="0" parTransId="{A0C3FB13-A72B-435B-96CB-CE285DCE165C}" sibTransId="{62832E01-8E56-4A43-9E4B-B2B2BF9B62FF}"/>
    <dgm:cxn modelId="{E45344F6-EC54-41AB-A75D-8833B3059921}" type="presOf" srcId="{792D5C53-51D4-4E0A-9C3F-964EC9231CD0}" destId="{BF33B4D3-F464-4850-8713-FFE2839999FA}" srcOrd="0" destOrd="0" presId="urn:microsoft.com/office/officeart/2005/8/layout/vList2"/>
    <dgm:cxn modelId="{2C6117DC-0BAF-4269-B1D6-423D628AE037}" srcId="{1BB8D1AB-8140-4962-984C-0AAD22960527}" destId="{69CDB94F-BD11-4E50-AE03-AD149D90D6EC}" srcOrd="0" destOrd="0" parTransId="{1341A90C-D291-4528-8EB8-0A970828E4ED}" sibTransId="{F9E2502C-DDF8-4C09-941C-C196460BE95C}"/>
    <dgm:cxn modelId="{AE5C3C44-B888-424A-AB95-37F56B38CA67}" type="presOf" srcId="{69CDB94F-BD11-4E50-AE03-AD149D90D6EC}" destId="{E2A979B5-3B9A-48D5-842C-9BEBAB71D056}" srcOrd="0" destOrd="0" presId="urn:microsoft.com/office/officeart/2005/8/layout/vList2"/>
    <dgm:cxn modelId="{A890FBD4-0E19-4A64-9E54-62AEE1FB7719}" type="presParOf" srcId="{26D14BDD-5091-440A-A13E-6809AD1A9A0D}" destId="{E2A979B5-3B9A-48D5-842C-9BEBAB71D056}" srcOrd="0" destOrd="0" presId="urn:microsoft.com/office/officeart/2005/8/layout/vList2"/>
    <dgm:cxn modelId="{F90A25D4-B0E9-4E65-BB69-BC534217588C}" type="presParOf" srcId="{26D14BDD-5091-440A-A13E-6809AD1A9A0D}" destId="{4F75D368-D3A4-490C-9372-3F874181432C}" srcOrd="1" destOrd="0" presId="urn:microsoft.com/office/officeart/2005/8/layout/vList2"/>
    <dgm:cxn modelId="{E73FE963-1F62-4299-B4D3-4BA1FC6F1E9E}" type="presParOf" srcId="{26D14BDD-5091-440A-A13E-6809AD1A9A0D}" destId="{7DF5AAF5-9216-49C9-ABA5-8C1DFD7FA5A8}" srcOrd="2" destOrd="0" presId="urn:microsoft.com/office/officeart/2005/8/layout/vList2"/>
    <dgm:cxn modelId="{D9F1EF51-A68B-4CAB-93DB-6666F7AD4400}" type="presParOf" srcId="{26D14BDD-5091-440A-A13E-6809AD1A9A0D}" destId="{7C9373EC-F992-4B0B-96CE-90731D5F9D8A}" srcOrd="3" destOrd="0" presId="urn:microsoft.com/office/officeart/2005/8/layout/vList2"/>
    <dgm:cxn modelId="{CCBC4313-A073-4C44-8484-BAAFF5FE677E}" type="presParOf" srcId="{26D14BDD-5091-440A-A13E-6809AD1A9A0D}" destId="{6DD5B9E0-5FD3-4FFA-A08A-E7FB7456E6BB}" srcOrd="4" destOrd="0" presId="urn:microsoft.com/office/officeart/2005/8/layout/vList2"/>
    <dgm:cxn modelId="{0F78E09B-37A0-4271-A5B6-894B7C3BFB48}" type="presParOf" srcId="{26D14BDD-5091-440A-A13E-6809AD1A9A0D}" destId="{0C1D4302-A091-4F05-9F06-530BA257DE4A}" srcOrd="5" destOrd="0" presId="urn:microsoft.com/office/officeart/2005/8/layout/vList2"/>
    <dgm:cxn modelId="{D7A827AB-5AF5-4C97-AE3F-ECE50BD70DEF}" type="presParOf" srcId="{26D14BDD-5091-440A-A13E-6809AD1A9A0D}" destId="{217023D5-E3DB-4F43-B0DC-C428A3C97316}" srcOrd="6" destOrd="0" presId="urn:microsoft.com/office/officeart/2005/8/layout/vList2"/>
    <dgm:cxn modelId="{3A2628DC-CA21-482F-A4F4-C8C039D85136}" type="presParOf" srcId="{26D14BDD-5091-440A-A13E-6809AD1A9A0D}" destId="{AE5C9F62-A48C-4AE3-8F2B-345DA1E8EE0C}" srcOrd="7" destOrd="0" presId="urn:microsoft.com/office/officeart/2005/8/layout/vList2"/>
    <dgm:cxn modelId="{6D4228CD-CD39-4494-992B-37176DC216A0}" type="presParOf" srcId="{26D14BDD-5091-440A-A13E-6809AD1A9A0D}" destId="{DDE7A954-66BC-465F-BCF8-D6FCFF0D701A}" srcOrd="8" destOrd="0" presId="urn:microsoft.com/office/officeart/2005/8/layout/vList2"/>
    <dgm:cxn modelId="{F18442AA-5835-4D50-86C9-B73E03C9DBFB}" type="presParOf" srcId="{26D14BDD-5091-440A-A13E-6809AD1A9A0D}" destId="{12DEC11A-1CEE-41C9-9F7A-F5BF9BA04728}" srcOrd="9" destOrd="0" presId="urn:microsoft.com/office/officeart/2005/8/layout/vList2"/>
    <dgm:cxn modelId="{E7A3B2A7-6ACE-42E5-8B7D-D0F25C0B5AFF}" type="presParOf" srcId="{26D14BDD-5091-440A-A13E-6809AD1A9A0D}" destId="{BF33B4D3-F464-4850-8713-FFE2839999F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B8D1AB-8140-4962-984C-0AAD2296052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CDB94F-BD11-4E50-AE03-AD149D90D6EC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Před obkládání je třeba si upevnit zakládací lať</a:t>
          </a:r>
          <a:endParaRPr lang="cs-CZ" dirty="0"/>
        </a:p>
      </dgm:t>
    </dgm:pt>
    <dgm:pt modelId="{1341A90C-D291-4528-8EB8-0A970828E4ED}" type="parTrans" cxnId="{2C6117DC-0BAF-4269-B1D6-423D628AE037}">
      <dgm:prSet/>
      <dgm:spPr/>
      <dgm:t>
        <a:bodyPr/>
        <a:lstStyle/>
        <a:p>
          <a:endParaRPr lang="cs-CZ"/>
        </a:p>
      </dgm:t>
    </dgm:pt>
    <dgm:pt modelId="{F9E2502C-DDF8-4C09-941C-C196460BE95C}" type="sibTrans" cxnId="{2C6117DC-0BAF-4269-B1D6-423D628AE037}">
      <dgm:prSet/>
      <dgm:spPr/>
      <dgm:t>
        <a:bodyPr/>
        <a:lstStyle/>
        <a:p>
          <a:endParaRPr lang="cs-CZ"/>
        </a:p>
      </dgm:t>
    </dgm:pt>
    <dgm:pt modelId="{1B1F413B-B924-4A69-9415-BAA548412085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Poloha obkladaček a šířka spáry se zajišťuje distančními plastovými prvky</a:t>
          </a:r>
          <a:endParaRPr lang="cs-CZ" dirty="0"/>
        </a:p>
      </dgm:t>
    </dgm:pt>
    <dgm:pt modelId="{A0C3FB13-A72B-435B-96CB-CE285DCE165C}" type="parTrans" cxnId="{913F4909-8D95-4077-80AD-CF3549CD8854}">
      <dgm:prSet/>
      <dgm:spPr/>
      <dgm:t>
        <a:bodyPr/>
        <a:lstStyle/>
        <a:p>
          <a:endParaRPr lang="cs-CZ"/>
        </a:p>
      </dgm:t>
    </dgm:pt>
    <dgm:pt modelId="{62832E01-8E56-4A43-9E4B-B2B2BF9B62FF}" type="sibTrans" cxnId="{913F4909-8D95-4077-80AD-CF3549CD8854}">
      <dgm:prSet/>
      <dgm:spPr/>
      <dgm:t>
        <a:bodyPr/>
        <a:lstStyle/>
        <a:p>
          <a:endParaRPr lang="cs-CZ"/>
        </a:p>
      </dgm:t>
    </dgm:pt>
    <dgm:pt modelId="{1C26216B-7215-462A-95B2-43C3816AF069}">
      <dgm:prSet/>
      <dgm:spPr>
        <a:solidFill>
          <a:schemeClr val="accent3"/>
        </a:solidFill>
      </dgm:spPr>
      <dgm:t>
        <a:bodyPr/>
        <a:lstStyle/>
        <a:p>
          <a:r>
            <a:rPr lang="pt-BR" dirty="0" smtClean="0"/>
            <a:t>Obklady se lepí na předem vyrovnaný povrch (jádro).</a:t>
          </a:r>
          <a:endParaRPr lang="pt-BR" dirty="0"/>
        </a:p>
      </dgm:t>
    </dgm:pt>
    <dgm:pt modelId="{507168E2-4162-4DDA-801C-89151ADD8598}" type="parTrans" cxnId="{01E91620-40D2-4F3B-BB33-00EF60CC603F}">
      <dgm:prSet/>
      <dgm:spPr/>
      <dgm:t>
        <a:bodyPr/>
        <a:lstStyle/>
        <a:p>
          <a:endParaRPr lang="cs-CZ"/>
        </a:p>
      </dgm:t>
    </dgm:pt>
    <dgm:pt modelId="{4E3F3224-694D-4E68-BC9C-9E7C427D782B}" type="sibTrans" cxnId="{01E91620-40D2-4F3B-BB33-00EF60CC603F}">
      <dgm:prSet/>
      <dgm:spPr/>
      <dgm:t>
        <a:bodyPr/>
        <a:lstStyle/>
        <a:p>
          <a:endParaRPr lang="cs-CZ"/>
        </a:p>
      </dgm:t>
    </dgm:pt>
    <dgm:pt modelId="{993D6C5B-A5E8-4FEA-B431-EFEA2DF263BA}">
      <dgm:prSet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Lepidlo se nanáší na zeď zubovým hladítkem a rozetře se.</a:t>
          </a:r>
          <a:endParaRPr lang="cs-CZ" dirty="0"/>
        </a:p>
      </dgm:t>
    </dgm:pt>
    <dgm:pt modelId="{F15C791A-E386-45DE-9D19-3BF8EFBEF573}" type="parTrans" cxnId="{E014BE2A-FD5C-46D7-A9FE-B17B04E0B5B0}">
      <dgm:prSet/>
      <dgm:spPr/>
      <dgm:t>
        <a:bodyPr/>
        <a:lstStyle/>
        <a:p>
          <a:endParaRPr lang="cs-CZ"/>
        </a:p>
      </dgm:t>
    </dgm:pt>
    <dgm:pt modelId="{3468B4BB-7AD7-4B61-8CB3-B00DD359087A}" type="sibTrans" cxnId="{E014BE2A-FD5C-46D7-A9FE-B17B04E0B5B0}">
      <dgm:prSet/>
      <dgm:spPr/>
      <dgm:t>
        <a:bodyPr/>
        <a:lstStyle/>
        <a:p>
          <a:endParaRPr lang="cs-CZ"/>
        </a:p>
      </dgm:t>
    </dgm:pt>
    <dgm:pt modelId="{792D5C53-51D4-4E0A-9C3F-964EC9231CD0}">
      <dgm:prSet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Po zaschnutí lepidla (cca 1 den) se spáry zatřou spárovací hmotou, která se nanáší pomocí plastového hladítka.</a:t>
          </a:r>
          <a:endParaRPr lang="cs-CZ" dirty="0"/>
        </a:p>
      </dgm:t>
    </dgm:pt>
    <dgm:pt modelId="{C3642180-AD9B-4C08-94FB-FE28EAD3616D}" type="parTrans" cxnId="{05AD9C9E-1A94-49A0-84D6-FBD3B548DDDB}">
      <dgm:prSet/>
      <dgm:spPr/>
      <dgm:t>
        <a:bodyPr/>
        <a:lstStyle/>
        <a:p>
          <a:endParaRPr lang="cs-CZ"/>
        </a:p>
      </dgm:t>
    </dgm:pt>
    <dgm:pt modelId="{98E73311-CD79-4C8E-A286-9B70769C95EE}" type="sibTrans" cxnId="{05AD9C9E-1A94-49A0-84D6-FBD3B548DDDB}">
      <dgm:prSet/>
      <dgm:spPr/>
      <dgm:t>
        <a:bodyPr/>
        <a:lstStyle/>
        <a:p>
          <a:endParaRPr lang="cs-CZ"/>
        </a:p>
      </dgm:t>
    </dgm:pt>
    <dgm:pt modelId="{93170ECB-F7C2-4EC6-8B89-181A5D1BAD3D}">
      <dgm:prSet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Obkladačky namočíme na dvě minuty do studené vody.</a:t>
          </a:r>
          <a:endParaRPr lang="cs-CZ" dirty="0"/>
        </a:p>
      </dgm:t>
    </dgm:pt>
    <dgm:pt modelId="{CEB28304-1ADB-4EE6-834B-6A0EA78AC002}" type="parTrans" cxnId="{3F3C63FC-5EE5-43BE-9070-6733E390CBD3}">
      <dgm:prSet/>
      <dgm:spPr/>
    </dgm:pt>
    <dgm:pt modelId="{56FF475A-8FA9-4ACB-B672-3E5E05F00F07}" type="sibTrans" cxnId="{3F3C63FC-5EE5-43BE-9070-6733E390CBD3}">
      <dgm:prSet/>
      <dgm:spPr/>
    </dgm:pt>
    <dgm:pt modelId="{26D14BDD-5091-440A-A13E-6809AD1A9A0D}" type="pres">
      <dgm:prSet presAssocID="{1BB8D1AB-8140-4962-984C-0AAD229605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2A979B5-3B9A-48D5-842C-9BEBAB71D056}" type="pres">
      <dgm:prSet presAssocID="{69CDB94F-BD11-4E50-AE03-AD149D90D6E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75D368-D3A4-490C-9372-3F874181432C}" type="pres">
      <dgm:prSet presAssocID="{F9E2502C-DDF8-4C09-941C-C196460BE95C}" presName="spacer" presStyleCnt="0"/>
      <dgm:spPr/>
    </dgm:pt>
    <dgm:pt modelId="{7DF5AAF5-9216-49C9-ABA5-8C1DFD7FA5A8}" type="pres">
      <dgm:prSet presAssocID="{93170ECB-F7C2-4EC6-8B89-181A5D1BAD3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9373EC-F992-4B0B-96CE-90731D5F9D8A}" type="pres">
      <dgm:prSet presAssocID="{56FF475A-8FA9-4ACB-B672-3E5E05F00F07}" presName="spacer" presStyleCnt="0"/>
      <dgm:spPr/>
    </dgm:pt>
    <dgm:pt modelId="{6DD5B9E0-5FD3-4FFA-A08A-E7FB7456E6BB}" type="pres">
      <dgm:prSet presAssocID="{1C26216B-7215-462A-95B2-43C3816AF06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1D4302-A091-4F05-9F06-530BA257DE4A}" type="pres">
      <dgm:prSet presAssocID="{4E3F3224-694D-4E68-BC9C-9E7C427D782B}" presName="spacer" presStyleCnt="0"/>
      <dgm:spPr/>
    </dgm:pt>
    <dgm:pt modelId="{217023D5-E3DB-4F43-B0DC-C428A3C97316}" type="pres">
      <dgm:prSet presAssocID="{1B1F413B-B924-4A69-9415-BAA54841208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5C9F62-A48C-4AE3-8F2B-345DA1E8EE0C}" type="pres">
      <dgm:prSet presAssocID="{62832E01-8E56-4A43-9E4B-B2B2BF9B62FF}" presName="spacer" presStyleCnt="0"/>
      <dgm:spPr/>
    </dgm:pt>
    <dgm:pt modelId="{DDE7A954-66BC-465F-BCF8-D6FCFF0D701A}" type="pres">
      <dgm:prSet presAssocID="{993D6C5B-A5E8-4FEA-B431-EFEA2DF263B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DEC11A-1CEE-41C9-9F7A-F5BF9BA04728}" type="pres">
      <dgm:prSet presAssocID="{3468B4BB-7AD7-4B61-8CB3-B00DD359087A}" presName="spacer" presStyleCnt="0"/>
      <dgm:spPr/>
    </dgm:pt>
    <dgm:pt modelId="{BF33B4D3-F464-4850-8713-FFE2839999FA}" type="pres">
      <dgm:prSet presAssocID="{792D5C53-51D4-4E0A-9C3F-964EC9231CD0}" presName="parentText" presStyleLbl="node1" presStyleIdx="5" presStyleCnt="6" custLinFactNeighborX="126" custLinFactNeighborY="7809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AD9CF63-4C26-48CC-B4D5-0B87F70A106C}" type="presOf" srcId="{1BB8D1AB-8140-4962-984C-0AAD22960527}" destId="{26D14BDD-5091-440A-A13E-6809AD1A9A0D}" srcOrd="0" destOrd="0" presId="urn:microsoft.com/office/officeart/2005/8/layout/vList2"/>
    <dgm:cxn modelId="{3F3C63FC-5EE5-43BE-9070-6733E390CBD3}" srcId="{1BB8D1AB-8140-4962-984C-0AAD22960527}" destId="{93170ECB-F7C2-4EC6-8B89-181A5D1BAD3D}" srcOrd="1" destOrd="0" parTransId="{CEB28304-1ADB-4EE6-834B-6A0EA78AC002}" sibTransId="{56FF475A-8FA9-4ACB-B672-3E5E05F00F07}"/>
    <dgm:cxn modelId="{76614539-72A8-464D-A3F8-777BE994EFE7}" type="presOf" srcId="{993D6C5B-A5E8-4FEA-B431-EFEA2DF263BA}" destId="{DDE7A954-66BC-465F-BCF8-D6FCFF0D701A}" srcOrd="0" destOrd="0" presId="urn:microsoft.com/office/officeart/2005/8/layout/vList2"/>
    <dgm:cxn modelId="{01E91620-40D2-4F3B-BB33-00EF60CC603F}" srcId="{1BB8D1AB-8140-4962-984C-0AAD22960527}" destId="{1C26216B-7215-462A-95B2-43C3816AF069}" srcOrd="2" destOrd="0" parTransId="{507168E2-4162-4DDA-801C-89151ADD8598}" sibTransId="{4E3F3224-694D-4E68-BC9C-9E7C427D782B}"/>
    <dgm:cxn modelId="{E014BE2A-FD5C-46D7-A9FE-B17B04E0B5B0}" srcId="{1BB8D1AB-8140-4962-984C-0AAD22960527}" destId="{993D6C5B-A5E8-4FEA-B431-EFEA2DF263BA}" srcOrd="4" destOrd="0" parTransId="{F15C791A-E386-45DE-9D19-3BF8EFBEF573}" sibTransId="{3468B4BB-7AD7-4B61-8CB3-B00DD359087A}"/>
    <dgm:cxn modelId="{1C3C045D-E0A1-41A5-9D3E-AD9CA371FF01}" type="presOf" srcId="{1B1F413B-B924-4A69-9415-BAA548412085}" destId="{217023D5-E3DB-4F43-B0DC-C428A3C97316}" srcOrd="0" destOrd="0" presId="urn:microsoft.com/office/officeart/2005/8/layout/vList2"/>
    <dgm:cxn modelId="{3BBF8BD9-693E-47E9-8D5E-980DE08E96EE}" type="presOf" srcId="{93170ECB-F7C2-4EC6-8B89-181A5D1BAD3D}" destId="{7DF5AAF5-9216-49C9-ABA5-8C1DFD7FA5A8}" srcOrd="0" destOrd="0" presId="urn:microsoft.com/office/officeart/2005/8/layout/vList2"/>
    <dgm:cxn modelId="{60AA2FC9-9B0D-4D0C-AE8A-F19CC0BE74A1}" type="presOf" srcId="{1C26216B-7215-462A-95B2-43C3816AF069}" destId="{6DD5B9E0-5FD3-4FFA-A08A-E7FB7456E6BB}" srcOrd="0" destOrd="0" presId="urn:microsoft.com/office/officeart/2005/8/layout/vList2"/>
    <dgm:cxn modelId="{05AD9C9E-1A94-49A0-84D6-FBD3B548DDDB}" srcId="{1BB8D1AB-8140-4962-984C-0AAD22960527}" destId="{792D5C53-51D4-4E0A-9C3F-964EC9231CD0}" srcOrd="5" destOrd="0" parTransId="{C3642180-AD9B-4C08-94FB-FE28EAD3616D}" sibTransId="{98E73311-CD79-4C8E-A286-9B70769C95EE}"/>
    <dgm:cxn modelId="{913F4909-8D95-4077-80AD-CF3549CD8854}" srcId="{1BB8D1AB-8140-4962-984C-0AAD22960527}" destId="{1B1F413B-B924-4A69-9415-BAA548412085}" srcOrd="3" destOrd="0" parTransId="{A0C3FB13-A72B-435B-96CB-CE285DCE165C}" sibTransId="{62832E01-8E56-4A43-9E4B-B2B2BF9B62FF}"/>
    <dgm:cxn modelId="{7BF515CE-1463-4DFE-89A5-53B029D53244}" type="presOf" srcId="{792D5C53-51D4-4E0A-9C3F-964EC9231CD0}" destId="{BF33B4D3-F464-4850-8713-FFE2839999FA}" srcOrd="0" destOrd="0" presId="urn:microsoft.com/office/officeart/2005/8/layout/vList2"/>
    <dgm:cxn modelId="{90265529-D80B-485C-8CE2-99E4EEBD0E86}" type="presOf" srcId="{69CDB94F-BD11-4E50-AE03-AD149D90D6EC}" destId="{E2A979B5-3B9A-48D5-842C-9BEBAB71D056}" srcOrd="0" destOrd="0" presId="urn:microsoft.com/office/officeart/2005/8/layout/vList2"/>
    <dgm:cxn modelId="{2C6117DC-0BAF-4269-B1D6-423D628AE037}" srcId="{1BB8D1AB-8140-4962-984C-0AAD22960527}" destId="{69CDB94F-BD11-4E50-AE03-AD149D90D6EC}" srcOrd="0" destOrd="0" parTransId="{1341A90C-D291-4528-8EB8-0A970828E4ED}" sibTransId="{F9E2502C-DDF8-4C09-941C-C196460BE95C}"/>
    <dgm:cxn modelId="{AFB2E074-7432-4BA8-B11A-151BCE48C846}" type="presParOf" srcId="{26D14BDD-5091-440A-A13E-6809AD1A9A0D}" destId="{E2A979B5-3B9A-48D5-842C-9BEBAB71D056}" srcOrd="0" destOrd="0" presId="urn:microsoft.com/office/officeart/2005/8/layout/vList2"/>
    <dgm:cxn modelId="{FB4743E8-2A01-4825-ABBE-63A4ED1515E8}" type="presParOf" srcId="{26D14BDD-5091-440A-A13E-6809AD1A9A0D}" destId="{4F75D368-D3A4-490C-9372-3F874181432C}" srcOrd="1" destOrd="0" presId="urn:microsoft.com/office/officeart/2005/8/layout/vList2"/>
    <dgm:cxn modelId="{96CAD8EC-0300-406C-88D7-5E528CF1ACA4}" type="presParOf" srcId="{26D14BDD-5091-440A-A13E-6809AD1A9A0D}" destId="{7DF5AAF5-9216-49C9-ABA5-8C1DFD7FA5A8}" srcOrd="2" destOrd="0" presId="urn:microsoft.com/office/officeart/2005/8/layout/vList2"/>
    <dgm:cxn modelId="{9B4E02AE-3ECD-4935-AC9D-B0613A2F58FD}" type="presParOf" srcId="{26D14BDD-5091-440A-A13E-6809AD1A9A0D}" destId="{7C9373EC-F992-4B0B-96CE-90731D5F9D8A}" srcOrd="3" destOrd="0" presId="urn:microsoft.com/office/officeart/2005/8/layout/vList2"/>
    <dgm:cxn modelId="{6E8FAA48-49D7-49E0-BC0E-409A77D26474}" type="presParOf" srcId="{26D14BDD-5091-440A-A13E-6809AD1A9A0D}" destId="{6DD5B9E0-5FD3-4FFA-A08A-E7FB7456E6BB}" srcOrd="4" destOrd="0" presId="urn:microsoft.com/office/officeart/2005/8/layout/vList2"/>
    <dgm:cxn modelId="{C925A081-6E06-463D-8E8B-AF48F19DEBF8}" type="presParOf" srcId="{26D14BDD-5091-440A-A13E-6809AD1A9A0D}" destId="{0C1D4302-A091-4F05-9F06-530BA257DE4A}" srcOrd="5" destOrd="0" presId="urn:microsoft.com/office/officeart/2005/8/layout/vList2"/>
    <dgm:cxn modelId="{CE1BC990-6077-499B-AE0C-CC84B86561D8}" type="presParOf" srcId="{26D14BDD-5091-440A-A13E-6809AD1A9A0D}" destId="{217023D5-E3DB-4F43-B0DC-C428A3C97316}" srcOrd="6" destOrd="0" presId="urn:microsoft.com/office/officeart/2005/8/layout/vList2"/>
    <dgm:cxn modelId="{F5815E47-EFA0-414E-975A-40C5CBCE3157}" type="presParOf" srcId="{26D14BDD-5091-440A-A13E-6809AD1A9A0D}" destId="{AE5C9F62-A48C-4AE3-8F2B-345DA1E8EE0C}" srcOrd="7" destOrd="0" presId="urn:microsoft.com/office/officeart/2005/8/layout/vList2"/>
    <dgm:cxn modelId="{DE73C705-919F-4D64-952F-A80D9A3505E3}" type="presParOf" srcId="{26D14BDD-5091-440A-A13E-6809AD1A9A0D}" destId="{DDE7A954-66BC-465F-BCF8-D6FCFF0D701A}" srcOrd="8" destOrd="0" presId="urn:microsoft.com/office/officeart/2005/8/layout/vList2"/>
    <dgm:cxn modelId="{DEA3E3EF-FAAD-403D-AA09-A45CE6A3C3AD}" type="presParOf" srcId="{26D14BDD-5091-440A-A13E-6809AD1A9A0D}" destId="{12DEC11A-1CEE-41C9-9F7A-F5BF9BA04728}" srcOrd="9" destOrd="0" presId="urn:microsoft.com/office/officeart/2005/8/layout/vList2"/>
    <dgm:cxn modelId="{678CC775-AF9E-4423-B443-F89D84ECD2BF}" type="presParOf" srcId="{26D14BDD-5091-440A-A13E-6809AD1A9A0D}" destId="{BF33B4D3-F464-4850-8713-FFE2839999F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C82C9-55D8-42AC-8592-1B84B218F95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D601D2-4767-4EE5-908F-0104FF71E1C3}">
      <dgm:prSet phldrT="[Text]"/>
      <dgm:spPr/>
      <dgm:t>
        <a:bodyPr/>
        <a:lstStyle/>
        <a:p>
          <a:r>
            <a:rPr lang="cs-CZ" dirty="0" smtClean="0"/>
            <a:t>Metr, úhloměr</a:t>
          </a:r>
          <a:endParaRPr lang="cs-CZ" dirty="0"/>
        </a:p>
      </dgm:t>
    </dgm:pt>
    <dgm:pt modelId="{43ADB5E9-854F-4C8A-80B0-6E933994F3CA}" type="parTrans" cxnId="{9C0FA7F6-D7C3-4F68-827F-AEA4DD1CA4B1}">
      <dgm:prSet/>
      <dgm:spPr/>
      <dgm:t>
        <a:bodyPr/>
        <a:lstStyle/>
        <a:p>
          <a:endParaRPr lang="cs-CZ"/>
        </a:p>
      </dgm:t>
    </dgm:pt>
    <dgm:pt modelId="{FAA50B03-B9EB-4153-BA78-8C8229DC5887}" type="sibTrans" cxnId="{9C0FA7F6-D7C3-4F68-827F-AEA4DD1CA4B1}">
      <dgm:prSet/>
      <dgm:spPr/>
      <dgm:t>
        <a:bodyPr/>
        <a:lstStyle/>
        <a:p>
          <a:endParaRPr lang="cs-CZ"/>
        </a:p>
      </dgm:t>
    </dgm:pt>
    <dgm:pt modelId="{09A5E2C9-0E62-4DBA-BEA7-DE401E5DACF4}">
      <dgm:prSet phldrT="[Text]"/>
      <dgm:spPr/>
      <dgm:t>
        <a:bodyPr/>
        <a:lstStyle/>
        <a:p>
          <a:r>
            <a:rPr lang="cs-CZ" dirty="0" smtClean="0"/>
            <a:t>Křížový laser</a:t>
          </a:r>
          <a:endParaRPr lang="cs-CZ" dirty="0"/>
        </a:p>
      </dgm:t>
    </dgm:pt>
    <dgm:pt modelId="{01436C54-689E-4CAE-A2E3-E6D412E0917C}" type="parTrans" cxnId="{E53B181C-3BBE-437E-B0C0-E9139FEBB6FE}">
      <dgm:prSet/>
      <dgm:spPr/>
      <dgm:t>
        <a:bodyPr/>
        <a:lstStyle/>
        <a:p>
          <a:endParaRPr lang="cs-CZ"/>
        </a:p>
      </dgm:t>
    </dgm:pt>
    <dgm:pt modelId="{3BCADD0B-655A-4367-A07F-476683D373BA}" type="sibTrans" cxnId="{E53B181C-3BBE-437E-B0C0-E9139FEBB6FE}">
      <dgm:prSet/>
      <dgm:spPr/>
      <dgm:t>
        <a:bodyPr/>
        <a:lstStyle/>
        <a:p>
          <a:endParaRPr lang="cs-CZ"/>
        </a:p>
      </dgm:t>
    </dgm:pt>
    <dgm:pt modelId="{36B5E7FF-8443-4555-8C1A-D9A1F2674734}">
      <dgm:prSet phldrT="[Text]"/>
      <dgm:spPr/>
      <dgm:t>
        <a:bodyPr/>
        <a:lstStyle/>
        <a:p>
          <a:r>
            <a:rPr lang="cs-CZ" dirty="0" smtClean="0"/>
            <a:t>Vodováha</a:t>
          </a:r>
          <a:endParaRPr lang="cs-CZ" dirty="0"/>
        </a:p>
      </dgm:t>
    </dgm:pt>
    <dgm:pt modelId="{1E90348F-B27F-4025-ACDC-8599A8FC3011}" type="parTrans" cxnId="{AF4C88C2-B658-4E66-B1B4-57C568E7CD3A}">
      <dgm:prSet/>
      <dgm:spPr/>
      <dgm:t>
        <a:bodyPr/>
        <a:lstStyle/>
        <a:p>
          <a:endParaRPr lang="cs-CZ"/>
        </a:p>
      </dgm:t>
    </dgm:pt>
    <dgm:pt modelId="{58E24798-FCD6-4EC3-9BC4-61C04180D54C}" type="sibTrans" cxnId="{AF4C88C2-B658-4E66-B1B4-57C568E7CD3A}">
      <dgm:prSet/>
      <dgm:spPr/>
      <dgm:t>
        <a:bodyPr/>
        <a:lstStyle/>
        <a:p>
          <a:endParaRPr lang="cs-CZ"/>
        </a:p>
      </dgm:t>
    </dgm:pt>
    <dgm:pt modelId="{91215039-2164-4A78-A4F9-6958B06C42E4}">
      <dgm:prSet phldrT="[Text]"/>
      <dgm:spPr/>
      <dgm:t>
        <a:bodyPr/>
        <a:lstStyle/>
        <a:p>
          <a:r>
            <a:rPr lang="cs-CZ" dirty="0" smtClean="0"/>
            <a:t>Úhloměr</a:t>
          </a:r>
          <a:endParaRPr lang="cs-CZ" dirty="0"/>
        </a:p>
      </dgm:t>
    </dgm:pt>
    <dgm:pt modelId="{EE1C3A55-E6A9-4A10-9B2E-CA57D4DE12F0}" type="parTrans" cxnId="{9BB080A3-43BD-45F5-A800-72CBD3815AE2}">
      <dgm:prSet/>
      <dgm:spPr/>
      <dgm:t>
        <a:bodyPr/>
        <a:lstStyle/>
        <a:p>
          <a:endParaRPr lang="cs-CZ"/>
        </a:p>
      </dgm:t>
    </dgm:pt>
    <dgm:pt modelId="{DF947B8D-2B76-4990-96C6-1D849D5D0231}" type="sibTrans" cxnId="{9BB080A3-43BD-45F5-A800-72CBD3815AE2}">
      <dgm:prSet/>
      <dgm:spPr/>
      <dgm:t>
        <a:bodyPr/>
        <a:lstStyle/>
        <a:p>
          <a:endParaRPr lang="cs-CZ"/>
        </a:p>
      </dgm:t>
    </dgm:pt>
    <dgm:pt modelId="{C014A0AB-0EAE-44BA-86F0-3E39E12386B1}">
      <dgm:prSet phldrT="[Text]"/>
      <dgm:spPr/>
      <dgm:t>
        <a:bodyPr/>
        <a:lstStyle/>
        <a:p>
          <a:r>
            <a:rPr lang="cs-CZ" dirty="0" smtClean="0"/>
            <a:t>Značkovací šňůra</a:t>
          </a:r>
          <a:endParaRPr lang="cs-CZ" dirty="0"/>
        </a:p>
      </dgm:t>
    </dgm:pt>
    <dgm:pt modelId="{636F59F3-8F77-47FF-A2F3-20CB612A583B}" type="parTrans" cxnId="{055DFBB8-BA8C-4AB6-B371-3370FFBA6B03}">
      <dgm:prSet/>
      <dgm:spPr/>
      <dgm:t>
        <a:bodyPr/>
        <a:lstStyle/>
        <a:p>
          <a:endParaRPr lang="cs-CZ"/>
        </a:p>
      </dgm:t>
    </dgm:pt>
    <dgm:pt modelId="{8AD09FF7-B9F3-462A-95FA-60F7D1B72983}" type="sibTrans" cxnId="{055DFBB8-BA8C-4AB6-B371-3370FFBA6B03}">
      <dgm:prSet/>
      <dgm:spPr/>
      <dgm:t>
        <a:bodyPr/>
        <a:lstStyle/>
        <a:p>
          <a:endParaRPr lang="cs-CZ"/>
        </a:p>
      </dgm:t>
    </dgm:pt>
    <dgm:pt modelId="{790ACF44-4A80-457D-9DA9-ECA37B5A7DD2}">
      <dgm:prSet/>
      <dgm:spPr/>
      <dgm:t>
        <a:bodyPr/>
        <a:lstStyle/>
        <a:p>
          <a:r>
            <a:rPr lang="cs-CZ" dirty="0" smtClean="0"/>
            <a:t>Řezačka na obklady</a:t>
          </a:r>
          <a:endParaRPr lang="cs-CZ" dirty="0"/>
        </a:p>
      </dgm:t>
    </dgm:pt>
    <dgm:pt modelId="{B651A0D5-A011-4FDF-866B-D4D8EC4A9C87}" type="parTrans" cxnId="{C04DB105-1B00-4C63-A883-57DB228A3B80}">
      <dgm:prSet/>
      <dgm:spPr/>
    </dgm:pt>
    <dgm:pt modelId="{E56915CE-D7ED-4E3C-BCFC-845F4AF1C6E2}" type="sibTrans" cxnId="{C04DB105-1B00-4C63-A883-57DB228A3B80}">
      <dgm:prSet/>
      <dgm:spPr/>
    </dgm:pt>
    <dgm:pt modelId="{A7F4BB67-EE58-46F0-8F86-0F4FA7427A87}">
      <dgm:prSet/>
      <dgm:spPr/>
      <dgm:t>
        <a:bodyPr/>
        <a:lstStyle/>
        <a:p>
          <a:r>
            <a:rPr lang="cs-CZ" dirty="0" smtClean="0"/>
            <a:t>Obkladačská lžíce</a:t>
          </a:r>
          <a:endParaRPr lang="cs-CZ" dirty="0"/>
        </a:p>
      </dgm:t>
    </dgm:pt>
    <dgm:pt modelId="{207A7715-83DA-4066-ADAC-109638D2A382}" type="parTrans" cxnId="{F2CDBD7D-70D6-449E-9AE0-0FC604961883}">
      <dgm:prSet/>
      <dgm:spPr/>
    </dgm:pt>
    <dgm:pt modelId="{748C6E97-4EBD-49B3-8799-85730B5C1376}" type="sibTrans" cxnId="{F2CDBD7D-70D6-449E-9AE0-0FC604961883}">
      <dgm:prSet/>
      <dgm:spPr/>
    </dgm:pt>
    <dgm:pt modelId="{36D687A2-5DAA-43AC-B375-6E16A60685B0}">
      <dgm:prSet/>
      <dgm:spPr/>
      <dgm:t>
        <a:bodyPr/>
        <a:lstStyle/>
        <a:p>
          <a:r>
            <a:rPr lang="cs-CZ" dirty="0" smtClean="0"/>
            <a:t>Zubové hladítko</a:t>
          </a:r>
          <a:endParaRPr lang="cs-CZ" dirty="0"/>
        </a:p>
      </dgm:t>
    </dgm:pt>
    <dgm:pt modelId="{6EE4F7A0-8BF6-4C2C-8A3B-493AE624B373}" type="parTrans" cxnId="{CB753B35-1240-4658-8C2A-34E9E764B79A}">
      <dgm:prSet/>
      <dgm:spPr/>
    </dgm:pt>
    <dgm:pt modelId="{77F4B915-544B-40DF-9849-ECA9C3D6C266}" type="sibTrans" cxnId="{CB753B35-1240-4658-8C2A-34E9E764B79A}">
      <dgm:prSet/>
      <dgm:spPr/>
    </dgm:pt>
    <dgm:pt modelId="{770C69C6-E7D2-4390-AD06-9BB4F484E87B}">
      <dgm:prSet/>
      <dgm:spPr/>
      <dgm:t>
        <a:bodyPr/>
        <a:lstStyle/>
        <a:p>
          <a:r>
            <a:rPr lang="cs-CZ" dirty="0" smtClean="0"/>
            <a:t>Stavební míchadlo</a:t>
          </a:r>
          <a:endParaRPr lang="cs-CZ" dirty="0"/>
        </a:p>
      </dgm:t>
    </dgm:pt>
    <dgm:pt modelId="{75648B25-7E88-4CE8-B4C0-4D5669B8362D}" type="parTrans" cxnId="{808962D7-AF1F-4DE8-A208-5954E57D502C}">
      <dgm:prSet/>
      <dgm:spPr/>
    </dgm:pt>
    <dgm:pt modelId="{E0942222-BD20-498F-99DD-B221CC6CBA67}" type="sibTrans" cxnId="{808962D7-AF1F-4DE8-A208-5954E57D502C}">
      <dgm:prSet/>
      <dgm:spPr/>
    </dgm:pt>
    <dgm:pt modelId="{B757DB1F-D019-46F2-BDA6-3F0459BCDA5E}">
      <dgm:prSet/>
      <dgm:spPr/>
      <dgm:t>
        <a:bodyPr/>
        <a:lstStyle/>
        <a:p>
          <a:r>
            <a:rPr lang="cs-CZ" dirty="0" smtClean="0"/>
            <a:t>Dřevěné hladítko</a:t>
          </a:r>
          <a:endParaRPr lang="cs-CZ" dirty="0"/>
        </a:p>
      </dgm:t>
    </dgm:pt>
    <dgm:pt modelId="{22BC8C95-20BA-47B3-B289-3C71D64AEAAC}" type="parTrans" cxnId="{CA534CE8-A6A7-4E96-BC62-236D3CE66EC9}">
      <dgm:prSet/>
      <dgm:spPr/>
    </dgm:pt>
    <dgm:pt modelId="{CE2A337B-3D84-4F05-815E-CDEFD674AD66}" type="sibTrans" cxnId="{CA534CE8-A6A7-4E96-BC62-236D3CE66EC9}">
      <dgm:prSet/>
      <dgm:spPr/>
    </dgm:pt>
    <dgm:pt modelId="{047339DA-4633-42A8-B40F-E53449363FB4}">
      <dgm:prSet/>
      <dgm:spPr/>
      <dgm:t>
        <a:bodyPr/>
        <a:lstStyle/>
        <a:p>
          <a:r>
            <a:rPr lang="cs-CZ" dirty="0" smtClean="0"/>
            <a:t>Gumová stěrka </a:t>
          </a:r>
          <a:endParaRPr lang="cs-CZ" dirty="0"/>
        </a:p>
      </dgm:t>
    </dgm:pt>
    <dgm:pt modelId="{0305DB41-8BE3-4D60-A6BF-C35A7B7AB3B2}" type="parTrans" cxnId="{3C6E4D05-5F30-4E32-9E5A-B085CE0E3FDC}">
      <dgm:prSet/>
      <dgm:spPr/>
    </dgm:pt>
    <dgm:pt modelId="{F789A652-35E9-4525-A957-01FB0F7C6DD6}" type="sibTrans" cxnId="{3C6E4D05-5F30-4E32-9E5A-B085CE0E3FDC}">
      <dgm:prSet/>
      <dgm:spPr/>
    </dgm:pt>
    <dgm:pt modelId="{902F6511-2961-4971-80B6-C14C7D6B301E}">
      <dgm:prSet/>
      <dgm:spPr/>
      <dgm:t>
        <a:bodyPr/>
        <a:lstStyle/>
        <a:p>
          <a:r>
            <a:rPr lang="cs-CZ" dirty="0" smtClean="0"/>
            <a:t>Hladítko s molitanem</a:t>
          </a:r>
          <a:endParaRPr lang="cs-CZ" dirty="0"/>
        </a:p>
      </dgm:t>
    </dgm:pt>
    <dgm:pt modelId="{2B68A40A-51DB-4E2F-9C5E-DE09A06D862C}" type="parTrans" cxnId="{2499FE6B-B544-4889-B570-8B95BB9495E1}">
      <dgm:prSet/>
      <dgm:spPr/>
    </dgm:pt>
    <dgm:pt modelId="{399ED829-2832-4F25-AF62-3458AE767BD1}" type="sibTrans" cxnId="{2499FE6B-B544-4889-B570-8B95BB9495E1}">
      <dgm:prSet/>
      <dgm:spPr/>
    </dgm:pt>
    <dgm:pt modelId="{E0398D66-6B81-434D-A83A-F694E9A4D5C3}" type="pres">
      <dgm:prSet presAssocID="{F5DC82C9-55D8-42AC-8592-1B84B218F9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0E4CB41-0AC9-4274-843C-5A4DAF850FD1}" type="pres">
      <dgm:prSet presAssocID="{EDD601D2-4767-4EE5-908F-0104FF71E1C3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8BB535-166A-49E0-9A0A-4D384123FCDD}" type="pres">
      <dgm:prSet presAssocID="{FAA50B03-B9EB-4153-BA78-8C8229DC5887}" presName="sibTrans" presStyleCnt="0"/>
      <dgm:spPr/>
    </dgm:pt>
    <dgm:pt modelId="{384025AF-EC26-4099-9803-2DEEB76B36D4}" type="pres">
      <dgm:prSet presAssocID="{09A5E2C9-0E62-4DBA-BEA7-DE401E5DACF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BB3685-7BFD-44F3-93AC-35E2AEF8DB61}" type="pres">
      <dgm:prSet presAssocID="{3BCADD0B-655A-4367-A07F-476683D373BA}" presName="sibTrans" presStyleCnt="0"/>
      <dgm:spPr/>
    </dgm:pt>
    <dgm:pt modelId="{51C59A5F-1DAC-4197-B33B-4BFA55222417}" type="pres">
      <dgm:prSet presAssocID="{36B5E7FF-8443-4555-8C1A-D9A1F267473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F021E7-5867-4C24-9962-DF6299082A3D}" type="pres">
      <dgm:prSet presAssocID="{58E24798-FCD6-4EC3-9BC4-61C04180D54C}" presName="sibTrans" presStyleCnt="0"/>
      <dgm:spPr/>
    </dgm:pt>
    <dgm:pt modelId="{0F838024-5720-4291-A12E-37DE365FF0AD}" type="pres">
      <dgm:prSet presAssocID="{91215039-2164-4A78-A4F9-6958B06C42E4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B53E3D-384F-4F69-9E32-AB6CD2BF489B}" type="pres">
      <dgm:prSet presAssocID="{DF947B8D-2B76-4990-96C6-1D849D5D0231}" presName="sibTrans" presStyleCnt="0"/>
      <dgm:spPr/>
    </dgm:pt>
    <dgm:pt modelId="{92CE60D4-9E38-4544-AEEA-516E9043FC5F}" type="pres">
      <dgm:prSet presAssocID="{C014A0AB-0EAE-44BA-86F0-3E39E12386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43C94E-C7CB-4531-9CC8-FF80F6C7431C}" type="pres">
      <dgm:prSet presAssocID="{8AD09FF7-B9F3-462A-95FA-60F7D1B72983}" presName="sibTrans" presStyleCnt="0"/>
      <dgm:spPr/>
    </dgm:pt>
    <dgm:pt modelId="{D152F5C8-5FFF-4A4F-8A4E-93C2764456AD}" type="pres">
      <dgm:prSet presAssocID="{790ACF44-4A80-457D-9DA9-ECA37B5A7DD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1C8CD-2E39-4148-8C16-6D58BE646E6A}" type="pres">
      <dgm:prSet presAssocID="{E56915CE-D7ED-4E3C-BCFC-845F4AF1C6E2}" presName="sibTrans" presStyleCnt="0"/>
      <dgm:spPr/>
    </dgm:pt>
    <dgm:pt modelId="{4B780DDE-4709-4504-A4A8-1729D7CC2859}" type="pres">
      <dgm:prSet presAssocID="{770C69C6-E7D2-4390-AD06-9BB4F484E87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5BC428-E5B1-4250-A7AB-0AAEDF4BBCFE}" type="pres">
      <dgm:prSet presAssocID="{E0942222-BD20-498F-99DD-B221CC6CBA67}" presName="sibTrans" presStyleCnt="0"/>
      <dgm:spPr/>
    </dgm:pt>
    <dgm:pt modelId="{B2ED36FC-5A86-464F-81B5-C7732921861C}" type="pres">
      <dgm:prSet presAssocID="{36D687A2-5DAA-43AC-B375-6E16A60685B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85DF86-B796-4F44-9371-CDA4B70B159B}" type="pres">
      <dgm:prSet presAssocID="{77F4B915-544B-40DF-9849-ECA9C3D6C266}" presName="sibTrans" presStyleCnt="0"/>
      <dgm:spPr/>
    </dgm:pt>
    <dgm:pt modelId="{C68C7947-CC90-4AE6-A06D-C986A5D64D7E}" type="pres">
      <dgm:prSet presAssocID="{902F6511-2961-4971-80B6-C14C7D6B301E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B0AC7E-95D5-4452-9B7E-82372D622FF2}" type="pres">
      <dgm:prSet presAssocID="{399ED829-2832-4F25-AF62-3458AE767BD1}" presName="sibTrans" presStyleCnt="0"/>
      <dgm:spPr/>
    </dgm:pt>
    <dgm:pt modelId="{24AB1E2A-F3C9-4846-97D9-C3EBA38AA821}" type="pres">
      <dgm:prSet presAssocID="{A7F4BB67-EE58-46F0-8F86-0F4FA7427A87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EE101B-A607-4C15-9FD8-F7793E5EF97D}" type="pres">
      <dgm:prSet presAssocID="{748C6E97-4EBD-49B3-8799-85730B5C1376}" presName="sibTrans" presStyleCnt="0"/>
      <dgm:spPr/>
    </dgm:pt>
    <dgm:pt modelId="{B0A1D2FC-4530-41D5-AA81-E0885164F502}" type="pres">
      <dgm:prSet presAssocID="{B757DB1F-D019-46F2-BDA6-3F0459BCDA5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35A074-F4C9-46A6-9FD5-856676BA9111}" type="pres">
      <dgm:prSet presAssocID="{CE2A337B-3D84-4F05-815E-CDEFD674AD66}" presName="sibTrans" presStyleCnt="0"/>
      <dgm:spPr/>
    </dgm:pt>
    <dgm:pt modelId="{5CF45BE7-92B3-4BC0-9142-90D5B5000E22}" type="pres">
      <dgm:prSet presAssocID="{047339DA-4633-42A8-B40F-E53449363FB4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5A561F5-FDE5-45FD-8157-6E1CFC1BA1F4}" type="presOf" srcId="{B757DB1F-D019-46F2-BDA6-3F0459BCDA5E}" destId="{B0A1D2FC-4530-41D5-AA81-E0885164F502}" srcOrd="0" destOrd="0" presId="urn:microsoft.com/office/officeart/2005/8/layout/default#1"/>
    <dgm:cxn modelId="{1E7770C3-6FFE-4C12-B057-3EC2903DB23F}" type="presOf" srcId="{770C69C6-E7D2-4390-AD06-9BB4F484E87B}" destId="{4B780DDE-4709-4504-A4A8-1729D7CC2859}" srcOrd="0" destOrd="0" presId="urn:microsoft.com/office/officeart/2005/8/layout/default#1"/>
    <dgm:cxn modelId="{CA7FBBB1-0A7A-4167-A06B-6215AE71A1A9}" type="presOf" srcId="{F5DC82C9-55D8-42AC-8592-1B84B218F95D}" destId="{E0398D66-6B81-434D-A83A-F694E9A4D5C3}" srcOrd="0" destOrd="0" presId="urn:microsoft.com/office/officeart/2005/8/layout/default#1"/>
    <dgm:cxn modelId="{2499FE6B-B544-4889-B570-8B95BB9495E1}" srcId="{F5DC82C9-55D8-42AC-8592-1B84B218F95D}" destId="{902F6511-2961-4971-80B6-C14C7D6B301E}" srcOrd="8" destOrd="0" parTransId="{2B68A40A-51DB-4E2F-9C5E-DE09A06D862C}" sibTransId="{399ED829-2832-4F25-AF62-3458AE767BD1}"/>
    <dgm:cxn modelId="{CB753B35-1240-4658-8C2A-34E9E764B79A}" srcId="{F5DC82C9-55D8-42AC-8592-1B84B218F95D}" destId="{36D687A2-5DAA-43AC-B375-6E16A60685B0}" srcOrd="7" destOrd="0" parTransId="{6EE4F7A0-8BF6-4C2C-8A3B-493AE624B373}" sibTransId="{77F4B915-544B-40DF-9849-ECA9C3D6C266}"/>
    <dgm:cxn modelId="{AF4C88C2-B658-4E66-B1B4-57C568E7CD3A}" srcId="{F5DC82C9-55D8-42AC-8592-1B84B218F95D}" destId="{36B5E7FF-8443-4555-8C1A-D9A1F2674734}" srcOrd="2" destOrd="0" parTransId="{1E90348F-B27F-4025-ACDC-8599A8FC3011}" sibTransId="{58E24798-FCD6-4EC3-9BC4-61C04180D54C}"/>
    <dgm:cxn modelId="{34B882A5-2FBC-4742-844E-9BA36CC1AA6A}" type="presOf" srcId="{91215039-2164-4A78-A4F9-6958B06C42E4}" destId="{0F838024-5720-4291-A12E-37DE365FF0AD}" srcOrd="0" destOrd="0" presId="urn:microsoft.com/office/officeart/2005/8/layout/default#1"/>
    <dgm:cxn modelId="{62936308-95CB-4B5C-A50E-E0276C48B0FB}" type="presOf" srcId="{A7F4BB67-EE58-46F0-8F86-0F4FA7427A87}" destId="{24AB1E2A-F3C9-4846-97D9-C3EBA38AA821}" srcOrd="0" destOrd="0" presId="urn:microsoft.com/office/officeart/2005/8/layout/default#1"/>
    <dgm:cxn modelId="{DED6FFB3-0D28-43FF-914E-1FAE3C2CD5B3}" type="presOf" srcId="{36B5E7FF-8443-4555-8C1A-D9A1F2674734}" destId="{51C59A5F-1DAC-4197-B33B-4BFA55222417}" srcOrd="0" destOrd="0" presId="urn:microsoft.com/office/officeart/2005/8/layout/default#1"/>
    <dgm:cxn modelId="{C04DB105-1B00-4C63-A883-57DB228A3B80}" srcId="{F5DC82C9-55D8-42AC-8592-1B84B218F95D}" destId="{790ACF44-4A80-457D-9DA9-ECA37B5A7DD2}" srcOrd="5" destOrd="0" parTransId="{B651A0D5-A011-4FDF-866B-D4D8EC4A9C87}" sibTransId="{E56915CE-D7ED-4E3C-BCFC-845F4AF1C6E2}"/>
    <dgm:cxn modelId="{3C6E4D05-5F30-4E32-9E5A-B085CE0E3FDC}" srcId="{F5DC82C9-55D8-42AC-8592-1B84B218F95D}" destId="{047339DA-4633-42A8-B40F-E53449363FB4}" srcOrd="11" destOrd="0" parTransId="{0305DB41-8BE3-4D60-A6BF-C35A7B7AB3B2}" sibTransId="{F789A652-35E9-4525-A957-01FB0F7C6DD6}"/>
    <dgm:cxn modelId="{E53B181C-3BBE-437E-B0C0-E9139FEBB6FE}" srcId="{F5DC82C9-55D8-42AC-8592-1B84B218F95D}" destId="{09A5E2C9-0E62-4DBA-BEA7-DE401E5DACF4}" srcOrd="1" destOrd="0" parTransId="{01436C54-689E-4CAE-A2E3-E6D412E0917C}" sibTransId="{3BCADD0B-655A-4367-A07F-476683D373BA}"/>
    <dgm:cxn modelId="{F2CDBD7D-70D6-449E-9AE0-0FC604961883}" srcId="{F5DC82C9-55D8-42AC-8592-1B84B218F95D}" destId="{A7F4BB67-EE58-46F0-8F86-0F4FA7427A87}" srcOrd="9" destOrd="0" parTransId="{207A7715-83DA-4066-ADAC-109638D2A382}" sibTransId="{748C6E97-4EBD-49B3-8799-85730B5C1376}"/>
    <dgm:cxn modelId="{055DFBB8-BA8C-4AB6-B371-3370FFBA6B03}" srcId="{F5DC82C9-55D8-42AC-8592-1B84B218F95D}" destId="{C014A0AB-0EAE-44BA-86F0-3E39E12386B1}" srcOrd="4" destOrd="0" parTransId="{636F59F3-8F77-47FF-A2F3-20CB612A583B}" sibTransId="{8AD09FF7-B9F3-462A-95FA-60F7D1B72983}"/>
    <dgm:cxn modelId="{9C0FA7F6-D7C3-4F68-827F-AEA4DD1CA4B1}" srcId="{F5DC82C9-55D8-42AC-8592-1B84B218F95D}" destId="{EDD601D2-4767-4EE5-908F-0104FF71E1C3}" srcOrd="0" destOrd="0" parTransId="{43ADB5E9-854F-4C8A-80B0-6E933994F3CA}" sibTransId="{FAA50B03-B9EB-4153-BA78-8C8229DC5887}"/>
    <dgm:cxn modelId="{FD930729-B66B-43CB-A824-57BA03B07D8D}" type="presOf" srcId="{902F6511-2961-4971-80B6-C14C7D6B301E}" destId="{C68C7947-CC90-4AE6-A06D-C986A5D64D7E}" srcOrd="0" destOrd="0" presId="urn:microsoft.com/office/officeart/2005/8/layout/default#1"/>
    <dgm:cxn modelId="{808962D7-AF1F-4DE8-A208-5954E57D502C}" srcId="{F5DC82C9-55D8-42AC-8592-1B84B218F95D}" destId="{770C69C6-E7D2-4390-AD06-9BB4F484E87B}" srcOrd="6" destOrd="0" parTransId="{75648B25-7E88-4CE8-B4C0-4D5669B8362D}" sibTransId="{E0942222-BD20-498F-99DD-B221CC6CBA67}"/>
    <dgm:cxn modelId="{2CA5D3D7-13F1-4D96-91FA-C7542974EFDE}" type="presOf" srcId="{EDD601D2-4767-4EE5-908F-0104FF71E1C3}" destId="{C0E4CB41-0AC9-4274-843C-5A4DAF850FD1}" srcOrd="0" destOrd="0" presId="urn:microsoft.com/office/officeart/2005/8/layout/default#1"/>
    <dgm:cxn modelId="{659DDC61-89BB-446A-A371-7D41F58F09B2}" type="presOf" srcId="{09A5E2C9-0E62-4DBA-BEA7-DE401E5DACF4}" destId="{384025AF-EC26-4099-9803-2DEEB76B36D4}" srcOrd="0" destOrd="0" presId="urn:microsoft.com/office/officeart/2005/8/layout/default#1"/>
    <dgm:cxn modelId="{CA534CE8-A6A7-4E96-BC62-236D3CE66EC9}" srcId="{F5DC82C9-55D8-42AC-8592-1B84B218F95D}" destId="{B757DB1F-D019-46F2-BDA6-3F0459BCDA5E}" srcOrd="10" destOrd="0" parTransId="{22BC8C95-20BA-47B3-B289-3C71D64AEAAC}" sibTransId="{CE2A337B-3D84-4F05-815E-CDEFD674AD66}"/>
    <dgm:cxn modelId="{9BB080A3-43BD-45F5-A800-72CBD3815AE2}" srcId="{F5DC82C9-55D8-42AC-8592-1B84B218F95D}" destId="{91215039-2164-4A78-A4F9-6958B06C42E4}" srcOrd="3" destOrd="0" parTransId="{EE1C3A55-E6A9-4A10-9B2E-CA57D4DE12F0}" sibTransId="{DF947B8D-2B76-4990-96C6-1D849D5D0231}"/>
    <dgm:cxn modelId="{66B4E014-1ECF-4DCB-811B-5EF5BE98761B}" type="presOf" srcId="{790ACF44-4A80-457D-9DA9-ECA37B5A7DD2}" destId="{D152F5C8-5FFF-4A4F-8A4E-93C2764456AD}" srcOrd="0" destOrd="0" presId="urn:microsoft.com/office/officeart/2005/8/layout/default#1"/>
    <dgm:cxn modelId="{4D726C36-BD29-4B4E-8ED3-ED02F921CE6C}" type="presOf" srcId="{047339DA-4633-42A8-B40F-E53449363FB4}" destId="{5CF45BE7-92B3-4BC0-9142-90D5B5000E22}" srcOrd="0" destOrd="0" presId="urn:microsoft.com/office/officeart/2005/8/layout/default#1"/>
    <dgm:cxn modelId="{83C33145-AEAE-4B9C-9DF1-BB1C009871C6}" type="presOf" srcId="{C014A0AB-0EAE-44BA-86F0-3E39E12386B1}" destId="{92CE60D4-9E38-4544-AEEA-516E9043FC5F}" srcOrd="0" destOrd="0" presId="urn:microsoft.com/office/officeart/2005/8/layout/default#1"/>
    <dgm:cxn modelId="{9718B80D-E3AC-4B7D-A2B7-993EA92E92D1}" type="presOf" srcId="{36D687A2-5DAA-43AC-B375-6E16A60685B0}" destId="{B2ED36FC-5A86-464F-81B5-C7732921861C}" srcOrd="0" destOrd="0" presId="urn:microsoft.com/office/officeart/2005/8/layout/default#1"/>
    <dgm:cxn modelId="{43D91393-F1C3-4285-9193-7AD4DDCFC923}" type="presParOf" srcId="{E0398D66-6B81-434D-A83A-F694E9A4D5C3}" destId="{C0E4CB41-0AC9-4274-843C-5A4DAF850FD1}" srcOrd="0" destOrd="0" presId="urn:microsoft.com/office/officeart/2005/8/layout/default#1"/>
    <dgm:cxn modelId="{7EE96EDB-0E6E-4760-9E6E-49CA183E90AA}" type="presParOf" srcId="{E0398D66-6B81-434D-A83A-F694E9A4D5C3}" destId="{0B8BB535-166A-49E0-9A0A-4D384123FCDD}" srcOrd="1" destOrd="0" presId="urn:microsoft.com/office/officeart/2005/8/layout/default#1"/>
    <dgm:cxn modelId="{19DC73E9-FCBB-4178-A2F0-86DBEB9AAC51}" type="presParOf" srcId="{E0398D66-6B81-434D-A83A-F694E9A4D5C3}" destId="{384025AF-EC26-4099-9803-2DEEB76B36D4}" srcOrd="2" destOrd="0" presId="urn:microsoft.com/office/officeart/2005/8/layout/default#1"/>
    <dgm:cxn modelId="{E226FD75-CDF4-4263-8900-E4E4775ABBEF}" type="presParOf" srcId="{E0398D66-6B81-434D-A83A-F694E9A4D5C3}" destId="{5BBB3685-7BFD-44F3-93AC-35E2AEF8DB61}" srcOrd="3" destOrd="0" presId="urn:microsoft.com/office/officeart/2005/8/layout/default#1"/>
    <dgm:cxn modelId="{EE88E020-F967-4B35-9846-F0032822C227}" type="presParOf" srcId="{E0398D66-6B81-434D-A83A-F694E9A4D5C3}" destId="{51C59A5F-1DAC-4197-B33B-4BFA55222417}" srcOrd="4" destOrd="0" presId="urn:microsoft.com/office/officeart/2005/8/layout/default#1"/>
    <dgm:cxn modelId="{C07B9C23-F179-4758-B4FA-067EB58A9D7C}" type="presParOf" srcId="{E0398D66-6B81-434D-A83A-F694E9A4D5C3}" destId="{B8F021E7-5867-4C24-9962-DF6299082A3D}" srcOrd="5" destOrd="0" presId="urn:microsoft.com/office/officeart/2005/8/layout/default#1"/>
    <dgm:cxn modelId="{0A780631-7273-4F7E-9D64-559E25BD6E93}" type="presParOf" srcId="{E0398D66-6B81-434D-A83A-F694E9A4D5C3}" destId="{0F838024-5720-4291-A12E-37DE365FF0AD}" srcOrd="6" destOrd="0" presId="urn:microsoft.com/office/officeart/2005/8/layout/default#1"/>
    <dgm:cxn modelId="{DAADACD3-3E33-402D-A607-6880E09C387C}" type="presParOf" srcId="{E0398D66-6B81-434D-A83A-F694E9A4D5C3}" destId="{DBB53E3D-384F-4F69-9E32-AB6CD2BF489B}" srcOrd="7" destOrd="0" presId="urn:microsoft.com/office/officeart/2005/8/layout/default#1"/>
    <dgm:cxn modelId="{F46B55A4-71FD-436D-BFE3-E03F1F53DB84}" type="presParOf" srcId="{E0398D66-6B81-434D-A83A-F694E9A4D5C3}" destId="{92CE60D4-9E38-4544-AEEA-516E9043FC5F}" srcOrd="8" destOrd="0" presId="urn:microsoft.com/office/officeart/2005/8/layout/default#1"/>
    <dgm:cxn modelId="{E8DCAF65-DA78-466B-B583-85731389FD09}" type="presParOf" srcId="{E0398D66-6B81-434D-A83A-F694E9A4D5C3}" destId="{E843C94E-C7CB-4531-9CC8-FF80F6C7431C}" srcOrd="9" destOrd="0" presId="urn:microsoft.com/office/officeart/2005/8/layout/default#1"/>
    <dgm:cxn modelId="{A3C16123-7F68-40B2-A5F2-32773C7B72CD}" type="presParOf" srcId="{E0398D66-6B81-434D-A83A-F694E9A4D5C3}" destId="{D152F5C8-5FFF-4A4F-8A4E-93C2764456AD}" srcOrd="10" destOrd="0" presId="urn:microsoft.com/office/officeart/2005/8/layout/default#1"/>
    <dgm:cxn modelId="{037BC919-E47D-4308-8554-6D019AD0644C}" type="presParOf" srcId="{E0398D66-6B81-434D-A83A-F694E9A4D5C3}" destId="{2BE1C8CD-2E39-4148-8C16-6D58BE646E6A}" srcOrd="11" destOrd="0" presId="urn:microsoft.com/office/officeart/2005/8/layout/default#1"/>
    <dgm:cxn modelId="{6377A73D-B04E-41BB-B1A4-3BD6B337D445}" type="presParOf" srcId="{E0398D66-6B81-434D-A83A-F694E9A4D5C3}" destId="{4B780DDE-4709-4504-A4A8-1729D7CC2859}" srcOrd="12" destOrd="0" presId="urn:microsoft.com/office/officeart/2005/8/layout/default#1"/>
    <dgm:cxn modelId="{AADE5FA1-F844-4C78-A589-E4B73770AA05}" type="presParOf" srcId="{E0398D66-6B81-434D-A83A-F694E9A4D5C3}" destId="{9F5BC428-E5B1-4250-A7AB-0AAEDF4BBCFE}" srcOrd="13" destOrd="0" presId="urn:microsoft.com/office/officeart/2005/8/layout/default#1"/>
    <dgm:cxn modelId="{9060AAC2-1DC4-4BA1-B55C-0993AF6F587E}" type="presParOf" srcId="{E0398D66-6B81-434D-A83A-F694E9A4D5C3}" destId="{B2ED36FC-5A86-464F-81B5-C7732921861C}" srcOrd="14" destOrd="0" presId="urn:microsoft.com/office/officeart/2005/8/layout/default#1"/>
    <dgm:cxn modelId="{C0F45422-EA50-4542-93EA-DFFC4125E1E0}" type="presParOf" srcId="{E0398D66-6B81-434D-A83A-F694E9A4D5C3}" destId="{A285DF86-B796-4F44-9371-CDA4B70B159B}" srcOrd="15" destOrd="0" presId="urn:microsoft.com/office/officeart/2005/8/layout/default#1"/>
    <dgm:cxn modelId="{70985322-37ED-4B0C-8F69-B2D46D272FA2}" type="presParOf" srcId="{E0398D66-6B81-434D-A83A-F694E9A4D5C3}" destId="{C68C7947-CC90-4AE6-A06D-C986A5D64D7E}" srcOrd="16" destOrd="0" presId="urn:microsoft.com/office/officeart/2005/8/layout/default#1"/>
    <dgm:cxn modelId="{6DD4A9C0-8F2F-414C-AE32-1AB7479B446B}" type="presParOf" srcId="{E0398D66-6B81-434D-A83A-F694E9A4D5C3}" destId="{3FB0AC7E-95D5-4452-9B7E-82372D622FF2}" srcOrd="17" destOrd="0" presId="urn:microsoft.com/office/officeart/2005/8/layout/default#1"/>
    <dgm:cxn modelId="{83F7FC0F-4DD7-4BC0-9B83-F24547175D19}" type="presParOf" srcId="{E0398D66-6B81-434D-A83A-F694E9A4D5C3}" destId="{24AB1E2A-F3C9-4846-97D9-C3EBA38AA821}" srcOrd="18" destOrd="0" presId="urn:microsoft.com/office/officeart/2005/8/layout/default#1"/>
    <dgm:cxn modelId="{1FCF4671-1C3F-4B70-A64C-089AAD1C74FF}" type="presParOf" srcId="{E0398D66-6B81-434D-A83A-F694E9A4D5C3}" destId="{09EE101B-A607-4C15-9FD8-F7793E5EF97D}" srcOrd="19" destOrd="0" presId="urn:microsoft.com/office/officeart/2005/8/layout/default#1"/>
    <dgm:cxn modelId="{42005040-12C4-40E7-AEA0-9FEC5F91942E}" type="presParOf" srcId="{E0398D66-6B81-434D-A83A-F694E9A4D5C3}" destId="{B0A1D2FC-4530-41D5-AA81-E0885164F502}" srcOrd="20" destOrd="0" presId="urn:microsoft.com/office/officeart/2005/8/layout/default#1"/>
    <dgm:cxn modelId="{6D96E9B2-B348-4ADF-97F1-85AF3B15ED60}" type="presParOf" srcId="{E0398D66-6B81-434D-A83A-F694E9A4D5C3}" destId="{8735A074-F4C9-46A6-9FD5-856676BA9111}" srcOrd="21" destOrd="0" presId="urn:microsoft.com/office/officeart/2005/8/layout/default#1"/>
    <dgm:cxn modelId="{8A544422-57DD-40EF-9300-FC4D55C6F827}" type="presParOf" srcId="{E0398D66-6B81-434D-A83A-F694E9A4D5C3}" destId="{5CF45BE7-92B3-4BC0-9142-90D5B5000E22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DC82C9-55D8-42AC-8592-1B84B218F95D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D601D2-4767-4EE5-908F-0104FF71E1C3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Metr, úhloměr</a:t>
          </a:r>
          <a:endParaRPr lang="cs-CZ" dirty="0"/>
        </a:p>
      </dgm:t>
    </dgm:pt>
    <dgm:pt modelId="{43ADB5E9-854F-4C8A-80B0-6E933994F3CA}" type="parTrans" cxnId="{9C0FA7F6-D7C3-4F68-827F-AEA4DD1CA4B1}">
      <dgm:prSet/>
      <dgm:spPr/>
      <dgm:t>
        <a:bodyPr/>
        <a:lstStyle/>
        <a:p>
          <a:endParaRPr lang="cs-CZ"/>
        </a:p>
      </dgm:t>
    </dgm:pt>
    <dgm:pt modelId="{FAA50B03-B9EB-4153-BA78-8C8229DC5887}" type="sibTrans" cxnId="{9C0FA7F6-D7C3-4F68-827F-AEA4DD1CA4B1}">
      <dgm:prSet/>
      <dgm:spPr/>
      <dgm:t>
        <a:bodyPr/>
        <a:lstStyle/>
        <a:p>
          <a:endParaRPr lang="cs-CZ"/>
        </a:p>
      </dgm:t>
    </dgm:pt>
    <dgm:pt modelId="{09A5E2C9-0E62-4DBA-BEA7-DE401E5DACF4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Křížový laser</a:t>
          </a:r>
          <a:endParaRPr lang="cs-CZ" dirty="0"/>
        </a:p>
      </dgm:t>
    </dgm:pt>
    <dgm:pt modelId="{01436C54-689E-4CAE-A2E3-E6D412E0917C}" type="parTrans" cxnId="{E53B181C-3BBE-437E-B0C0-E9139FEBB6FE}">
      <dgm:prSet/>
      <dgm:spPr/>
      <dgm:t>
        <a:bodyPr/>
        <a:lstStyle/>
        <a:p>
          <a:endParaRPr lang="cs-CZ"/>
        </a:p>
      </dgm:t>
    </dgm:pt>
    <dgm:pt modelId="{3BCADD0B-655A-4367-A07F-476683D373BA}" type="sibTrans" cxnId="{E53B181C-3BBE-437E-B0C0-E9139FEBB6FE}">
      <dgm:prSet/>
      <dgm:spPr/>
      <dgm:t>
        <a:bodyPr/>
        <a:lstStyle/>
        <a:p>
          <a:endParaRPr lang="cs-CZ"/>
        </a:p>
      </dgm:t>
    </dgm:pt>
    <dgm:pt modelId="{36B5E7FF-8443-4555-8C1A-D9A1F2674734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Vodováha</a:t>
          </a:r>
          <a:endParaRPr lang="cs-CZ" dirty="0"/>
        </a:p>
      </dgm:t>
    </dgm:pt>
    <dgm:pt modelId="{1E90348F-B27F-4025-ACDC-8599A8FC3011}" type="parTrans" cxnId="{AF4C88C2-B658-4E66-B1B4-57C568E7CD3A}">
      <dgm:prSet/>
      <dgm:spPr/>
      <dgm:t>
        <a:bodyPr/>
        <a:lstStyle/>
        <a:p>
          <a:endParaRPr lang="cs-CZ"/>
        </a:p>
      </dgm:t>
    </dgm:pt>
    <dgm:pt modelId="{58E24798-FCD6-4EC3-9BC4-61C04180D54C}" type="sibTrans" cxnId="{AF4C88C2-B658-4E66-B1B4-57C568E7CD3A}">
      <dgm:prSet/>
      <dgm:spPr/>
      <dgm:t>
        <a:bodyPr/>
        <a:lstStyle/>
        <a:p>
          <a:endParaRPr lang="cs-CZ"/>
        </a:p>
      </dgm:t>
    </dgm:pt>
    <dgm:pt modelId="{91215039-2164-4A78-A4F9-6958B06C42E4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Úhloměr</a:t>
          </a:r>
          <a:endParaRPr lang="cs-CZ" dirty="0"/>
        </a:p>
      </dgm:t>
    </dgm:pt>
    <dgm:pt modelId="{EE1C3A55-E6A9-4A10-9B2E-CA57D4DE12F0}" type="parTrans" cxnId="{9BB080A3-43BD-45F5-A800-72CBD3815AE2}">
      <dgm:prSet/>
      <dgm:spPr/>
      <dgm:t>
        <a:bodyPr/>
        <a:lstStyle/>
        <a:p>
          <a:endParaRPr lang="cs-CZ"/>
        </a:p>
      </dgm:t>
    </dgm:pt>
    <dgm:pt modelId="{DF947B8D-2B76-4990-96C6-1D849D5D0231}" type="sibTrans" cxnId="{9BB080A3-43BD-45F5-A800-72CBD3815AE2}">
      <dgm:prSet/>
      <dgm:spPr/>
      <dgm:t>
        <a:bodyPr/>
        <a:lstStyle/>
        <a:p>
          <a:endParaRPr lang="cs-CZ"/>
        </a:p>
      </dgm:t>
    </dgm:pt>
    <dgm:pt modelId="{C014A0AB-0EAE-44BA-86F0-3E39E12386B1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Značkovací šňůra</a:t>
          </a:r>
          <a:endParaRPr lang="cs-CZ" dirty="0"/>
        </a:p>
      </dgm:t>
    </dgm:pt>
    <dgm:pt modelId="{636F59F3-8F77-47FF-A2F3-20CB612A583B}" type="parTrans" cxnId="{055DFBB8-BA8C-4AB6-B371-3370FFBA6B03}">
      <dgm:prSet/>
      <dgm:spPr/>
      <dgm:t>
        <a:bodyPr/>
        <a:lstStyle/>
        <a:p>
          <a:endParaRPr lang="cs-CZ"/>
        </a:p>
      </dgm:t>
    </dgm:pt>
    <dgm:pt modelId="{8AD09FF7-B9F3-462A-95FA-60F7D1B72983}" type="sibTrans" cxnId="{055DFBB8-BA8C-4AB6-B371-3370FFBA6B03}">
      <dgm:prSet/>
      <dgm:spPr/>
      <dgm:t>
        <a:bodyPr/>
        <a:lstStyle/>
        <a:p>
          <a:endParaRPr lang="cs-CZ"/>
        </a:p>
      </dgm:t>
    </dgm:pt>
    <dgm:pt modelId="{790ACF44-4A80-457D-9DA9-ECA37B5A7DD2}">
      <dgm:prSet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Řezačka na obklady</a:t>
          </a:r>
          <a:endParaRPr lang="cs-CZ" dirty="0"/>
        </a:p>
      </dgm:t>
    </dgm:pt>
    <dgm:pt modelId="{B651A0D5-A011-4FDF-866B-D4D8EC4A9C87}" type="parTrans" cxnId="{C04DB105-1B00-4C63-A883-57DB228A3B80}">
      <dgm:prSet/>
      <dgm:spPr/>
    </dgm:pt>
    <dgm:pt modelId="{E56915CE-D7ED-4E3C-BCFC-845F4AF1C6E2}" type="sibTrans" cxnId="{C04DB105-1B00-4C63-A883-57DB228A3B80}">
      <dgm:prSet/>
      <dgm:spPr/>
    </dgm:pt>
    <dgm:pt modelId="{A7F4BB67-EE58-46F0-8F86-0F4FA7427A87}">
      <dgm:prSet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Obkladačská lžíce</a:t>
          </a:r>
          <a:endParaRPr lang="cs-CZ" dirty="0"/>
        </a:p>
      </dgm:t>
    </dgm:pt>
    <dgm:pt modelId="{207A7715-83DA-4066-ADAC-109638D2A382}" type="parTrans" cxnId="{F2CDBD7D-70D6-449E-9AE0-0FC604961883}">
      <dgm:prSet/>
      <dgm:spPr/>
    </dgm:pt>
    <dgm:pt modelId="{748C6E97-4EBD-49B3-8799-85730B5C1376}" type="sibTrans" cxnId="{F2CDBD7D-70D6-449E-9AE0-0FC604961883}">
      <dgm:prSet/>
      <dgm:spPr/>
    </dgm:pt>
    <dgm:pt modelId="{36D687A2-5DAA-43AC-B375-6E16A60685B0}">
      <dgm:prSet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Zubové hladítko</a:t>
          </a:r>
          <a:endParaRPr lang="cs-CZ" dirty="0"/>
        </a:p>
      </dgm:t>
    </dgm:pt>
    <dgm:pt modelId="{6EE4F7A0-8BF6-4C2C-8A3B-493AE624B373}" type="parTrans" cxnId="{CB753B35-1240-4658-8C2A-34E9E764B79A}">
      <dgm:prSet/>
      <dgm:spPr/>
    </dgm:pt>
    <dgm:pt modelId="{77F4B915-544B-40DF-9849-ECA9C3D6C266}" type="sibTrans" cxnId="{CB753B35-1240-4658-8C2A-34E9E764B79A}">
      <dgm:prSet/>
      <dgm:spPr/>
    </dgm:pt>
    <dgm:pt modelId="{770C69C6-E7D2-4390-AD06-9BB4F484E87B}">
      <dgm:prSet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Stavební míchadlo</a:t>
          </a:r>
          <a:endParaRPr lang="cs-CZ" dirty="0"/>
        </a:p>
      </dgm:t>
    </dgm:pt>
    <dgm:pt modelId="{75648B25-7E88-4CE8-B4C0-4D5669B8362D}" type="parTrans" cxnId="{808962D7-AF1F-4DE8-A208-5954E57D502C}">
      <dgm:prSet/>
      <dgm:spPr/>
    </dgm:pt>
    <dgm:pt modelId="{E0942222-BD20-498F-99DD-B221CC6CBA67}" type="sibTrans" cxnId="{808962D7-AF1F-4DE8-A208-5954E57D502C}">
      <dgm:prSet/>
      <dgm:spPr/>
    </dgm:pt>
    <dgm:pt modelId="{B757DB1F-D019-46F2-BDA6-3F0459BCDA5E}">
      <dgm:prSet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Dřevěné hladítko</a:t>
          </a:r>
          <a:endParaRPr lang="cs-CZ" dirty="0"/>
        </a:p>
      </dgm:t>
    </dgm:pt>
    <dgm:pt modelId="{22BC8C95-20BA-47B3-B289-3C71D64AEAAC}" type="parTrans" cxnId="{CA534CE8-A6A7-4E96-BC62-236D3CE66EC9}">
      <dgm:prSet/>
      <dgm:spPr/>
    </dgm:pt>
    <dgm:pt modelId="{CE2A337B-3D84-4F05-815E-CDEFD674AD66}" type="sibTrans" cxnId="{CA534CE8-A6A7-4E96-BC62-236D3CE66EC9}">
      <dgm:prSet/>
      <dgm:spPr/>
    </dgm:pt>
    <dgm:pt modelId="{047339DA-4633-42A8-B40F-E53449363FB4}">
      <dgm:prSet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Gumová stěrka </a:t>
          </a:r>
          <a:endParaRPr lang="cs-CZ" dirty="0"/>
        </a:p>
      </dgm:t>
    </dgm:pt>
    <dgm:pt modelId="{0305DB41-8BE3-4D60-A6BF-C35A7B7AB3B2}" type="parTrans" cxnId="{3C6E4D05-5F30-4E32-9E5A-B085CE0E3FDC}">
      <dgm:prSet/>
      <dgm:spPr/>
    </dgm:pt>
    <dgm:pt modelId="{F789A652-35E9-4525-A957-01FB0F7C6DD6}" type="sibTrans" cxnId="{3C6E4D05-5F30-4E32-9E5A-B085CE0E3FDC}">
      <dgm:prSet/>
      <dgm:spPr/>
    </dgm:pt>
    <dgm:pt modelId="{902F6511-2961-4971-80B6-C14C7D6B301E}">
      <dgm:prSet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Hladítko s molitanem</a:t>
          </a:r>
          <a:endParaRPr lang="cs-CZ" dirty="0"/>
        </a:p>
      </dgm:t>
    </dgm:pt>
    <dgm:pt modelId="{2B68A40A-51DB-4E2F-9C5E-DE09A06D862C}" type="parTrans" cxnId="{2499FE6B-B544-4889-B570-8B95BB9495E1}">
      <dgm:prSet/>
      <dgm:spPr/>
    </dgm:pt>
    <dgm:pt modelId="{399ED829-2832-4F25-AF62-3458AE767BD1}" type="sibTrans" cxnId="{2499FE6B-B544-4889-B570-8B95BB9495E1}">
      <dgm:prSet/>
      <dgm:spPr/>
    </dgm:pt>
    <dgm:pt modelId="{E0398D66-6B81-434D-A83A-F694E9A4D5C3}" type="pres">
      <dgm:prSet presAssocID="{F5DC82C9-55D8-42AC-8592-1B84B218F9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0E4CB41-0AC9-4274-843C-5A4DAF850FD1}" type="pres">
      <dgm:prSet presAssocID="{EDD601D2-4767-4EE5-908F-0104FF71E1C3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8BB535-166A-49E0-9A0A-4D384123FCDD}" type="pres">
      <dgm:prSet presAssocID="{FAA50B03-B9EB-4153-BA78-8C8229DC5887}" presName="sibTrans" presStyleCnt="0"/>
      <dgm:spPr/>
    </dgm:pt>
    <dgm:pt modelId="{384025AF-EC26-4099-9803-2DEEB76B36D4}" type="pres">
      <dgm:prSet presAssocID="{09A5E2C9-0E62-4DBA-BEA7-DE401E5DACF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BB3685-7BFD-44F3-93AC-35E2AEF8DB61}" type="pres">
      <dgm:prSet presAssocID="{3BCADD0B-655A-4367-A07F-476683D373BA}" presName="sibTrans" presStyleCnt="0"/>
      <dgm:spPr/>
    </dgm:pt>
    <dgm:pt modelId="{51C59A5F-1DAC-4197-B33B-4BFA55222417}" type="pres">
      <dgm:prSet presAssocID="{36B5E7FF-8443-4555-8C1A-D9A1F267473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F021E7-5867-4C24-9962-DF6299082A3D}" type="pres">
      <dgm:prSet presAssocID="{58E24798-FCD6-4EC3-9BC4-61C04180D54C}" presName="sibTrans" presStyleCnt="0"/>
      <dgm:spPr/>
    </dgm:pt>
    <dgm:pt modelId="{0F838024-5720-4291-A12E-37DE365FF0AD}" type="pres">
      <dgm:prSet presAssocID="{91215039-2164-4A78-A4F9-6958B06C42E4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B53E3D-384F-4F69-9E32-AB6CD2BF489B}" type="pres">
      <dgm:prSet presAssocID="{DF947B8D-2B76-4990-96C6-1D849D5D0231}" presName="sibTrans" presStyleCnt="0"/>
      <dgm:spPr/>
    </dgm:pt>
    <dgm:pt modelId="{92CE60D4-9E38-4544-AEEA-516E9043FC5F}" type="pres">
      <dgm:prSet presAssocID="{C014A0AB-0EAE-44BA-86F0-3E39E12386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43C94E-C7CB-4531-9CC8-FF80F6C7431C}" type="pres">
      <dgm:prSet presAssocID="{8AD09FF7-B9F3-462A-95FA-60F7D1B72983}" presName="sibTrans" presStyleCnt="0"/>
      <dgm:spPr/>
    </dgm:pt>
    <dgm:pt modelId="{D152F5C8-5FFF-4A4F-8A4E-93C2764456AD}" type="pres">
      <dgm:prSet presAssocID="{790ACF44-4A80-457D-9DA9-ECA37B5A7DD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1C8CD-2E39-4148-8C16-6D58BE646E6A}" type="pres">
      <dgm:prSet presAssocID="{E56915CE-D7ED-4E3C-BCFC-845F4AF1C6E2}" presName="sibTrans" presStyleCnt="0"/>
      <dgm:spPr/>
    </dgm:pt>
    <dgm:pt modelId="{4B780DDE-4709-4504-A4A8-1729D7CC2859}" type="pres">
      <dgm:prSet presAssocID="{770C69C6-E7D2-4390-AD06-9BB4F484E87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5BC428-E5B1-4250-A7AB-0AAEDF4BBCFE}" type="pres">
      <dgm:prSet presAssocID="{E0942222-BD20-498F-99DD-B221CC6CBA67}" presName="sibTrans" presStyleCnt="0"/>
      <dgm:spPr/>
    </dgm:pt>
    <dgm:pt modelId="{B2ED36FC-5A86-464F-81B5-C7732921861C}" type="pres">
      <dgm:prSet presAssocID="{36D687A2-5DAA-43AC-B375-6E16A60685B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85DF86-B796-4F44-9371-CDA4B70B159B}" type="pres">
      <dgm:prSet presAssocID="{77F4B915-544B-40DF-9849-ECA9C3D6C266}" presName="sibTrans" presStyleCnt="0"/>
      <dgm:spPr/>
    </dgm:pt>
    <dgm:pt modelId="{C68C7947-CC90-4AE6-A06D-C986A5D64D7E}" type="pres">
      <dgm:prSet presAssocID="{902F6511-2961-4971-80B6-C14C7D6B301E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B0AC7E-95D5-4452-9B7E-82372D622FF2}" type="pres">
      <dgm:prSet presAssocID="{399ED829-2832-4F25-AF62-3458AE767BD1}" presName="sibTrans" presStyleCnt="0"/>
      <dgm:spPr/>
    </dgm:pt>
    <dgm:pt modelId="{24AB1E2A-F3C9-4846-97D9-C3EBA38AA821}" type="pres">
      <dgm:prSet presAssocID="{A7F4BB67-EE58-46F0-8F86-0F4FA7427A87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EE101B-A607-4C15-9FD8-F7793E5EF97D}" type="pres">
      <dgm:prSet presAssocID="{748C6E97-4EBD-49B3-8799-85730B5C1376}" presName="sibTrans" presStyleCnt="0"/>
      <dgm:spPr/>
    </dgm:pt>
    <dgm:pt modelId="{B0A1D2FC-4530-41D5-AA81-E0885164F502}" type="pres">
      <dgm:prSet presAssocID="{B757DB1F-D019-46F2-BDA6-3F0459BCDA5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35A074-F4C9-46A6-9FD5-856676BA9111}" type="pres">
      <dgm:prSet presAssocID="{CE2A337B-3D84-4F05-815E-CDEFD674AD66}" presName="sibTrans" presStyleCnt="0"/>
      <dgm:spPr/>
    </dgm:pt>
    <dgm:pt modelId="{5CF45BE7-92B3-4BC0-9142-90D5B5000E22}" type="pres">
      <dgm:prSet presAssocID="{047339DA-4633-42A8-B40F-E53449363FB4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F8EBDBA-81C3-4EE1-A0AF-2719FC8247A2}" type="presOf" srcId="{790ACF44-4A80-457D-9DA9-ECA37B5A7DD2}" destId="{D152F5C8-5FFF-4A4F-8A4E-93C2764456AD}" srcOrd="0" destOrd="0" presId="urn:microsoft.com/office/officeart/2005/8/layout/default#2"/>
    <dgm:cxn modelId="{572BED2D-7AA8-453C-9AC1-63CDC450D325}" type="presOf" srcId="{F5DC82C9-55D8-42AC-8592-1B84B218F95D}" destId="{E0398D66-6B81-434D-A83A-F694E9A4D5C3}" srcOrd="0" destOrd="0" presId="urn:microsoft.com/office/officeart/2005/8/layout/default#2"/>
    <dgm:cxn modelId="{3261132C-D817-4920-B7E6-2B70083C477B}" type="presOf" srcId="{A7F4BB67-EE58-46F0-8F86-0F4FA7427A87}" destId="{24AB1E2A-F3C9-4846-97D9-C3EBA38AA821}" srcOrd="0" destOrd="0" presId="urn:microsoft.com/office/officeart/2005/8/layout/default#2"/>
    <dgm:cxn modelId="{A4E47269-4F32-457B-A14D-C08B8640998D}" type="presOf" srcId="{B757DB1F-D019-46F2-BDA6-3F0459BCDA5E}" destId="{B0A1D2FC-4530-41D5-AA81-E0885164F502}" srcOrd="0" destOrd="0" presId="urn:microsoft.com/office/officeart/2005/8/layout/default#2"/>
    <dgm:cxn modelId="{2499FE6B-B544-4889-B570-8B95BB9495E1}" srcId="{F5DC82C9-55D8-42AC-8592-1B84B218F95D}" destId="{902F6511-2961-4971-80B6-C14C7D6B301E}" srcOrd="8" destOrd="0" parTransId="{2B68A40A-51DB-4E2F-9C5E-DE09A06D862C}" sibTransId="{399ED829-2832-4F25-AF62-3458AE767BD1}"/>
    <dgm:cxn modelId="{CB753B35-1240-4658-8C2A-34E9E764B79A}" srcId="{F5DC82C9-55D8-42AC-8592-1B84B218F95D}" destId="{36D687A2-5DAA-43AC-B375-6E16A60685B0}" srcOrd="7" destOrd="0" parTransId="{6EE4F7A0-8BF6-4C2C-8A3B-493AE624B373}" sibTransId="{77F4B915-544B-40DF-9849-ECA9C3D6C266}"/>
    <dgm:cxn modelId="{AF4C88C2-B658-4E66-B1B4-57C568E7CD3A}" srcId="{F5DC82C9-55D8-42AC-8592-1B84B218F95D}" destId="{36B5E7FF-8443-4555-8C1A-D9A1F2674734}" srcOrd="2" destOrd="0" parTransId="{1E90348F-B27F-4025-ACDC-8599A8FC3011}" sibTransId="{58E24798-FCD6-4EC3-9BC4-61C04180D54C}"/>
    <dgm:cxn modelId="{2D66635B-5EFA-4FC5-87ED-F3C31F1C6895}" type="presOf" srcId="{EDD601D2-4767-4EE5-908F-0104FF71E1C3}" destId="{C0E4CB41-0AC9-4274-843C-5A4DAF850FD1}" srcOrd="0" destOrd="0" presId="urn:microsoft.com/office/officeart/2005/8/layout/default#2"/>
    <dgm:cxn modelId="{A91D4631-C6AE-4492-89C3-C671EAA1555A}" type="presOf" srcId="{047339DA-4633-42A8-B40F-E53449363FB4}" destId="{5CF45BE7-92B3-4BC0-9142-90D5B5000E22}" srcOrd="0" destOrd="0" presId="urn:microsoft.com/office/officeart/2005/8/layout/default#2"/>
    <dgm:cxn modelId="{3C6E4D05-5F30-4E32-9E5A-B085CE0E3FDC}" srcId="{F5DC82C9-55D8-42AC-8592-1B84B218F95D}" destId="{047339DA-4633-42A8-B40F-E53449363FB4}" srcOrd="11" destOrd="0" parTransId="{0305DB41-8BE3-4D60-A6BF-C35A7B7AB3B2}" sibTransId="{F789A652-35E9-4525-A957-01FB0F7C6DD6}"/>
    <dgm:cxn modelId="{C04DB105-1B00-4C63-A883-57DB228A3B80}" srcId="{F5DC82C9-55D8-42AC-8592-1B84B218F95D}" destId="{790ACF44-4A80-457D-9DA9-ECA37B5A7DD2}" srcOrd="5" destOrd="0" parTransId="{B651A0D5-A011-4FDF-866B-D4D8EC4A9C87}" sibTransId="{E56915CE-D7ED-4E3C-BCFC-845F4AF1C6E2}"/>
    <dgm:cxn modelId="{27241709-F7CB-43BA-B347-14E4EE6EA862}" type="presOf" srcId="{91215039-2164-4A78-A4F9-6958B06C42E4}" destId="{0F838024-5720-4291-A12E-37DE365FF0AD}" srcOrd="0" destOrd="0" presId="urn:microsoft.com/office/officeart/2005/8/layout/default#2"/>
    <dgm:cxn modelId="{0B2FD903-E61C-4DBB-B7F0-D803E4FF6D73}" type="presOf" srcId="{36B5E7FF-8443-4555-8C1A-D9A1F2674734}" destId="{51C59A5F-1DAC-4197-B33B-4BFA55222417}" srcOrd="0" destOrd="0" presId="urn:microsoft.com/office/officeart/2005/8/layout/default#2"/>
    <dgm:cxn modelId="{8134664F-0D62-4C56-BBE8-FBC39CAF7C59}" type="presOf" srcId="{770C69C6-E7D2-4390-AD06-9BB4F484E87B}" destId="{4B780DDE-4709-4504-A4A8-1729D7CC2859}" srcOrd="0" destOrd="0" presId="urn:microsoft.com/office/officeart/2005/8/layout/default#2"/>
    <dgm:cxn modelId="{E53B181C-3BBE-437E-B0C0-E9139FEBB6FE}" srcId="{F5DC82C9-55D8-42AC-8592-1B84B218F95D}" destId="{09A5E2C9-0E62-4DBA-BEA7-DE401E5DACF4}" srcOrd="1" destOrd="0" parTransId="{01436C54-689E-4CAE-A2E3-E6D412E0917C}" sibTransId="{3BCADD0B-655A-4367-A07F-476683D373BA}"/>
    <dgm:cxn modelId="{F2CDBD7D-70D6-449E-9AE0-0FC604961883}" srcId="{F5DC82C9-55D8-42AC-8592-1B84B218F95D}" destId="{A7F4BB67-EE58-46F0-8F86-0F4FA7427A87}" srcOrd="9" destOrd="0" parTransId="{207A7715-83DA-4066-ADAC-109638D2A382}" sibTransId="{748C6E97-4EBD-49B3-8799-85730B5C1376}"/>
    <dgm:cxn modelId="{055DFBB8-BA8C-4AB6-B371-3370FFBA6B03}" srcId="{F5DC82C9-55D8-42AC-8592-1B84B218F95D}" destId="{C014A0AB-0EAE-44BA-86F0-3E39E12386B1}" srcOrd="4" destOrd="0" parTransId="{636F59F3-8F77-47FF-A2F3-20CB612A583B}" sibTransId="{8AD09FF7-B9F3-462A-95FA-60F7D1B72983}"/>
    <dgm:cxn modelId="{9C0FA7F6-D7C3-4F68-827F-AEA4DD1CA4B1}" srcId="{F5DC82C9-55D8-42AC-8592-1B84B218F95D}" destId="{EDD601D2-4767-4EE5-908F-0104FF71E1C3}" srcOrd="0" destOrd="0" parTransId="{43ADB5E9-854F-4C8A-80B0-6E933994F3CA}" sibTransId="{FAA50B03-B9EB-4153-BA78-8C8229DC5887}"/>
    <dgm:cxn modelId="{C147A3A4-5A3C-49F8-BF0C-0E1F034E4BAE}" type="presOf" srcId="{C014A0AB-0EAE-44BA-86F0-3E39E12386B1}" destId="{92CE60D4-9E38-4544-AEEA-516E9043FC5F}" srcOrd="0" destOrd="0" presId="urn:microsoft.com/office/officeart/2005/8/layout/default#2"/>
    <dgm:cxn modelId="{808962D7-AF1F-4DE8-A208-5954E57D502C}" srcId="{F5DC82C9-55D8-42AC-8592-1B84B218F95D}" destId="{770C69C6-E7D2-4390-AD06-9BB4F484E87B}" srcOrd="6" destOrd="0" parTransId="{75648B25-7E88-4CE8-B4C0-4D5669B8362D}" sibTransId="{E0942222-BD20-498F-99DD-B221CC6CBA67}"/>
    <dgm:cxn modelId="{B1091C3D-324D-4299-B54B-8A44D5681CE0}" type="presOf" srcId="{09A5E2C9-0E62-4DBA-BEA7-DE401E5DACF4}" destId="{384025AF-EC26-4099-9803-2DEEB76B36D4}" srcOrd="0" destOrd="0" presId="urn:microsoft.com/office/officeart/2005/8/layout/default#2"/>
    <dgm:cxn modelId="{CA534CE8-A6A7-4E96-BC62-236D3CE66EC9}" srcId="{F5DC82C9-55D8-42AC-8592-1B84B218F95D}" destId="{B757DB1F-D019-46F2-BDA6-3F0459BCDA5E}" srcOrd="10" destOrd="0" parTransId="{22BC8C95-20BA-47B3-B289-3C71D64AEAAC}" sibTransId="{CE2A337B-3D84-4F05-815E-CDEFD674AD66}"/>
    <dgm:cxn modelId="{D1441334-DF7E-43D9-ADC0-11B0F736FC43}" type="presOf" srcId="{36D687A2-5DAA-43AC-B375-6E16A60685B0}" destId="{B2ED36FC-5A86-464F-81B5-C7732921861C}" srcOrd="0" destOrd="0" presId="urn:microsoft.com/office/officeart/2005/8/layout/default#2"/>
    <dgm:cxn modelId="{9BB080A3-43BD-45F5-A800-72CBD3815AE2}" srcId="{F5DC82C9-55D8-42AC-8592-1B84B218F95D}" destId="{91215039-2164-4A78-A4F9-6958B06C42E4}" srcOrd="3" destOrd="0" parTransId="{EE1C3A55-E6A9-4A10-9B2E-CA57D4DE12F0}" sibTransId="{DF947B8D-2B76-4990-96C6-1D849D5D0231}"/>
    <dgm:cxn modelId="{0FE08030-73FB-4399-8DB0-66A6DFF91991}" type="presOf" srcId="{902F6511-2961-4971-80B6-C14C7D6B301E}" destId="{C68C7947-CC90-4AE6-A06D-C986A5D64D7E}" srcOrd="0" destOrd="0" presId="urn:microsoft.com/office/officeart/2005/8/layout/default#2"/>
    <dgm:cxn modelId="{A1A568CD-538A-49E5-8C4E-651C52B2FDCD}" type="presParOf" srcId="{E0398D66-6B81-434D-A83A-F694E9A4D5C3}" destId="{C0E4CB41-0AC9-4274-843C-5A4DAF850FD1}" srcOrd="0" destOrd="0" presId="urn:microsoft.com/office/officeart/2005/8/layout/default#2"/>
    <dgm:cxn modelId="{12A68737-6CE2-4919-9332-2C3F7584BAD6}" type="presParOf" srcId="{E0398D66-6B81-434D-A83A-F694E9A4D5C3}" destId="{0B8BB535-166A-49E0-9A0A-4D384123FCDD}" srcOrd="1" destOrd="0" presId="urn:microsoft.com/office/officeart/2005/8/layout/default#2"/>
    <dgm:cxn modelId="{9AD190CE-0BB1-473E-BE57-ACB9CBF8BC13}" type="presParOf" srcId="{E0398D66-6B81-434D-A83A-F694E9A4D5C3}" destId="{384025AF-EC26-4099-9803-2DEEB76B36D4}" srcOrd="2" destOrd="0" presId="urn:microsoft.com/office/officeart/2005/8/layout/default#2"/>
    <dgm:cxn modelId="{AFFFF0C4-1CF2-49E4-9AFC-04C7CC21E8F2}" type="presParOf" srcId="{E0398D66-6B81-434D-A83A-F694E9A4D5C3}" destId="{5BBB3685-7BFD-44F3-93AC-35E2AEF8DB61}" srcOrd="3" destOrd="0" presId="urn:microsoft.com/office/officeart/2005/8/layout/default#2"/>
    <dgm:cxn modelId="{8D8D3159-EFAC-44A7-8D8B-A42B91E017CE}" type="presParOf" srcId="{E0398D66-6B81-434D-A83A-F694E9A4D5C3}" destId="{51C59A5F-1DAC-4197-B33B-4BFA55222417}" srcOrd="4" destOrd="0" presId="urn:microsoft.com/office/officeart/2005/8/layout/default#2"/>
    <dgm:cxn modelId="{CC2843E5-AB8A-45DF-A0D6-BD2716CF0940}" type="presParOf" srcId="{E0398D66-6B81-434D-A83A-F694E9A4D5C3}" destId="{B8F021E7-5867-4C24-9962-DF6299082A3D}" srcOrd="5" destOrd="0" presId="urn:microsoft.com/office/officeart/2005/8/layout/default#2"/>
    <dgm:cxn modelId="{F062DE15-5BF9-4A14-842E-58F410D172F1}" type="presParOf" srcId="{E0398D66-6B81-434D-A83A-F694E9A4D5C3}" destId="{0F838024-5720-4291-A12E-37DE365FF0AD}" srcOrd="6" destOrd="0" presId="urn:microsoft.com/office/officeart/2005/8/layout/default#2"/>
    <dgm:cxn modelId="{2DD7830C-39C5-422C-9B9A-BCCBB9228E24}" type="presParOf" srcId="{E0398D66-6B81-434D-A83A-F694E9A4D5C3}" destId="{DBB53E3D-384F-4F69-9E32-AB6CD2BF489B}" srcOrd="7" destOrd="0" presId="urn:microsoft.com/office/officeart/2005/8/layout/default#2"/>
    <dgm:cxn modelId="{A118C334-77F1-45BE-A094-8724BDC4F0DE}" type="presParOf" srcId="{E0398D66-6B81-434D-A83A-F694E9A4D5C3}" destId="{92CE60D4-9E38-4544-AEEA-516E9043FC5F}" srcOrd="8" destOrd="0" presId="urn:microsoft.com/office/officeart/2005/8/layout/default#2"/>
    <dgm:cxn modelId="{D60BA6A3-5B25-4212-8EBD-645B24F6D9C7}" type="presParOf" srcId="{E0398D66-6B81-434D-A83A-F694E9A4D5C3}" destId="{E843C94E-C7CB-4531-9CC8-FF80F6C7431C}" srcOrd="9" destOrd="0" presId="urn:microsoft.com/office/officeart/2005/8/layout/default#2"/>
    <dgm:cxn modelId="{1935C734-2B95-4407-B288-8F85872FF622}" type="presParOf" srcId="{E0398D66-6B81-434D-A83A-F694E9A4D5C3}" destId="{D152F5C8-5FFF-4A4F-8A4E-93C2764456AD}" srcOrd="10" destOrd="0" presId="urn:microsoft.com/office/officeart/2005/8/layout/default#2"/>
    <dgm:cxn modelId="{AE0F0AF7-B73F-4664-869F-7E1A62648D86}" type="presParOf" srcId="{E0398D66-6B81-434D-A83A-F694E9A4D5C3}" destId="{2BE1C8CD-2E39-4148-8C16-6D58BE646E6A}" srcOrd="11" destOrd="0" presId="urn:microsoft.com/office/officeart/2005/8/layout/default#2"/>
    <dgm:cxn modelId="{4EDC50E9-286D-4AFA-B55D-63ABACA1C76E}" type="presParOf" srcId="{E0398D66-6B81-434D-A83A-F694E9A4D5C3}" destId="{4B780DDE-4709-4504-A4A8-1729D7CC2859}" srcOrd="12" destOrd="0" presId="urn:microsoft.com/office/officeart/2005/8/layout/default#2"/>
    <dgm:cxn modelId="{6AC022EE-1B28-4054-AD13-E5993E76C9D5}" type="presParOf" srcId="{E0398D66-6B81-434D-A83A-F694E9A4D5C3}" destId="{9F5BC428-E5B1-4250-A7AB-0AAEDF4BBCFE}" srcOrd="13" destOrd="0" presId="urn:microsoft.com/office/officeart/2005/8/layout/default#2"/>
    <dgm:cxn modelId="{03C33326-279B-4E19-BF5F-CF5B107DDD37}" type="presParOf" srcId="{E0398D66-6B81-434D-A83A-F694E9A4D5C3}" destId="{B2ED36FC-5A86-464F-81B5-C7732921861C}" srcOrd="14" destOrd="0" presId="urn:microsoft.com/office/officeart/2005/8/layout/default#2"/>
    <dgm:cxn modelId="{E38A6F00-AD6C-49D7-BD2A-1BBB8767074E}" type="presParOf" srcId="{E0398D66-6B81-434D-A83A-F694E9A4D5C3}" destId="{A285DF86-B796-4F44-9371-CDA4B70B159B}" srcOrd="15" destOrd="0" presId="urn:microsoft.com/office/officeart/2005/8/layout/default#2"/>
    <dgm:cxn modelId="{6C71ECF5-2767-4FCC-BFD2-DA7966EE7E71}" type="presParOf" srcId="{E0398D66-6B81-434D-A83A-F694E9A4D5C3}" destId="{C68C7947-CC90-4AE6-A06D-C986A5D64D7E}" srcOrd="16" destOrd="0" presId="urn:microsoft.com/office/officeart/2005/8/layout/default#2"/>
    <dgm:cxn modelId="{967F80AD-C8C6-4439-9A66-EDDEDF31668D}" type="presParOf" srcId="{E0398D66-6B81-434D-A83A-F694E9A4D5C3}" destId="{3FB0AC7E-95D5-4452-9B7E-82372D622FF2}" srcOrd="17" destOrd="0" presId="urn:microsoft.com/office/officeart/2005/8/layout/default#2"/>
    <dgm:cxn modelId="{F6038E6D-9625-4A68-939C-A11FCA5277C0}" type="presParOf" srcId="{E0398D66-6B81-434D-A83A-F694E9A4D5C3}" destId="{24AB1E2A-F3C9-4846-97D9-C3EBA38AA821}" srcOrd="18" destOrd="0" presId="urn:microsoft.com/office/officeart/2005/8/layout/default#2"/>
    <dgm:cxn modelId="{F7CA2970-B808-4675-A90D-165A56BFB688}" type="presParOf" srcId="{E0398D66-6B81-434D-A83A-F694E9A4D5C3}" destId="{09EE101B-A607-4C15-9FD8-F7793E5EF97D}" srcOrd="19" destOrd="0" presId="urn:microsoft.com/office/officeart/2005/8/layout/default#2"/>
    <dgm:cxn modelId="{9B152928-CA79-4257-A436-735FE0624D8E}" type="presParOf" srcId="{E0398D66-6B81-434D-A83A-F694E9A4D5C3}" destId="{B0A1D2FC-4530-41D5-AA81-E0885164F502}" srcOrd="20" destOrd="0" presId="urn:microsoft.com/office/officeart/2005/8/layout/default#2"/>
    <dgm:cxn modelId="{1B22E985-47CF-4AB1-92AB-56BEEAE5F96E}" type="presParOf" srcId="{E0398D66-6B81-434D-A83A-F694E9A4D5C3}" destId="{8735A074-F4C9-46A6-9FD5-856676BA9111}" srcOrd="21" destOrd="0" presId="urn:microsoft.com/office/officeart/2005/8/layout/default#2"/>
    <dgm:cxn modelId="{428E0073-0DA5-4C1F-94EE-5B6BA95669B9}" type="presParOf" srcId="{E0398D66-6B81-434D-A83A-F694E9A4D5C3}" destId="{5CF45BE7-92B3-4BC0-9142-90D5B5000E22}" srcOrd="2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B3430F-60C7-4AB6-B390-DC990C6E1321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DB6FD07-06CE-43A5-A7CA-54B207B1A8E0}">
      <dgm:prSet phldrT="[Text]"/>
      <dgm:spPr/>
      <dgm:t>
        <a:bodyPr/>
        <a:lstStyle/>
        <a:p>
          <a:r>
            <a:rPr lang="cs-CZ" dirty="0" smtClean="0"/>
            <a:t>Rovný</a:t>
          </a:r>
          <a:endParaRPr lang="cs-CZ" dirty="0"/>
        </a:p>
      </dgm:t>
    </dgm:pt>
    <dgm:pt modelId="{1891DE9B-4FCE-4F3B-9EB4-38A12A9A5ED2}" type="parTrans" cxnId="{994FC919-2609-4AFA-A8C9-A3DD7F97C23D}">
      <dgm:prSet/>
      <dgm:spPr/>
      <dgm:t>
        <a:bodyPr/>
        <a:lstStyle/>
        <a:p>
          <a:endParaRPr lang="cs-CZ"/>
        </a:p>
      </dgm:t>
    </dgm:pt>
    <dgm:pt modelId="{ABE1DFED-57A3-4E5A-AB7C-235D0029A216}" type="sibTrans" cxnId="{994FC919-2609-4AFA-A8C9-A3DD7F97C23D}">
      <dgm:prSet/>
      <dgm:spPr/>
      <dgm:t>
        <a:bodyPr/>
        <a:lstStyle/>
        <a:p>
          <a:endParaRPr lang="cs-CZ"/>
        </a:p>
      </dgm:t>
    </dgm:pt>
    <dgm:pt modelId="{A447A5AD-4972-4F71-8171-27C0B138DCDC}">
      <dgm:prSet phldrT="[Text]"/>
      <dgm:spPr/>
      <dgm:t>
        <a:bodyPr/>
        <a:lstStyle/>
        <a:p>
          <a:r>
            <a:rPr lang="cs-CZ" dirty="0" smtClean="0"/>
            <a:t>Čistý</a:t>
          </a:r>
          <a:endParaRPr lang="cs-CZ" dirty="0"/>
        </a:p>
      </dgm:t>
    </dgm:pt>
    <dgm:pt modelId="{4AC19AC8-0F6C-49C8-9FA3-1F7FF2337ED1}" type="parTrans" cxnId="{1292F1B7-5006-40B4-AD0F-94B07B43FE8A}">
      <dgm:prSet/>
      <dgm:spPr/>
      <dgm:t>
        <a:bodyPr/>
        <a:lstStyle/>
        <a:p>
          <a:endParaRPr lang="cs-CZ"/>
        </a:p>
      </dgm:t>
    </dgm:pt>
    <dgm:pt modelId="{F5066F22-609B-4C71-A2F6-2EB2622B638B}" type="sibTrans" cxnId="{1292F1B7-5006-40B4-AD0F-94B07B43FE8A}">
      <dgm:prSet/>
      <dgm:spPr/>
      <dgm:t>
        <a:bodyPr/>
        <a:lstStyle/>
        <a:p>
          <a:endParaRPr lang="cs-CZ"/>
        </a:p>
      </dgm:t>
    </dgm:pt>
    <dgm:pt modelId="{B155D460-3FA9-4943-9793-C0DA89E9366B}">
      <dgm:prSet phldrT="[Text]"/>
      <dgm:spPr/>
      <dgm:t>
        <a:bodyPr/>
        <a:lstStyle/>
        <a:p>
          <a:r>
            <a:rPr lang="cs-CZ" dirty="0" smtClean="0"/>
            <a:t>Soudržný</a:t>
          </a:r>
          <a:endParaRPr lang="cs-CZ" dirty="0"/>
        </a:p>
      </dgm:t>
    </dgm:pt>
    <dgm:pt modelId="{55312E77-1D1A-4CB8-936A-AB2781C0CF82}" type="parTrans" cxnId="{AE6BD96B-4467-478A-A464-F32D1E9D6115}">
      <dgm:prSet/>
      <dgm:spPr/>
      <dgm:t>
        <a:bodyPr/>
        <a:lstStyle/>
        <a:p>
          <a:endParaRPr lang="cs-CZ"/>
        </a:p>
      </dgm:t>
    </dgm:pt>
    <dgm:pt modelId="{AD0B148C-FC64-438C-A5DB-0BBAB1BB8EC4}" type="sibTrans" cxnId="{AE6BD96B-4467-478A-A464-F32D1E9D6115}">
      <dgm:prSet/>
      <dgm:spPr/>
      <dgm:t>
        <a:bodyPr/>
        <a:lstStyle/>
        <a:p>
          <a:endParaRPr lang="cs-CZ"/>
        </a:p>
      </dgm:t>
    </dgm:pt>
    <dgm:pt modelId="{AFD54972-F416-44C6-96A2-ED16E79F45A6}">
      <dgm:prSet phldrT="[Text]"/>
      <dgm:spPr/>
      <dgm:t>
        <a:bodyPr/>
        <a:lstStyle/>
        <a:p>
          <a:r>
            <a:rPr lang="cs-CZ" dirty="0" smtClean="0"/>
            <a:t>Pevný</a:t>
          </a:r>
          <a:endParaRPr lang="cs-CZ" dirty="0"/>
        </a:p>
      </dgm:t>
    </dgm:pt>
    <dgm:pt modelId="{BE25484B-3002-4D71-9D0E-39685C2A32D6}" type="parTrans" cxnId="{D926DB1C-4971-494D-8085-84AE3301F77D}">
      <dgm:prSet/>
      <dgm:spPr/>
      <dgm:t>
        <a:bodyPr/>
        <a:lstStyle/>
        <a:p>
          <a:endParaRPr lang="cs-CZ"/>
        </a:p>
      </dgm:t>
    </dgm:pt>
    <dgm:pt modelId="{BD679920-5DE5-46CD-A993-F13173F63F19}" type="sibTrans" cxnId="{D926DB1C-4971-494D-8085-84AE3301F77D}">
      <dgm:prSet/>
      <dgm:spPr/>
      <dgm:t>
        <a:bodyPr/>
        <a:lstStyle/>
        <a:p>
          <a:endParaRPr lang="cs-CZ"/>
        </a:p>
      </dgm:t>
    </dgm:pt>
    <dgm:pt modelId="{1AE2864D-9C69-453B-80B2-D28AF5C18F92}">
      <dgm:prSet phldrT="[Text]"/>
      <dgm:spPr/>
      <dgm:t>
        <a:bodyPr/>
        <a:lstStyle/>
        <a:p>
          <a:r>
            <a:rPr lang="cs-CZ" dirty="0" smtClean="0"/>
            <a:t>Vyzrálý</a:t>
          </a:r>
          <a:endParaRPr lang="cs-CZ" dirty="0"/>
        </a:p>
      </dgm:t>
    </dgm:pt>
    <dgm:pt modelId="{839D316C-6471-4CBB-94F3-5274C54EFE84}" type="parTrans" cxnId="{86A86C93-6A1A-49F7-A9B4-1A65B896FB68}">
      <dgm:prSet/>
      <dgm:spPr/>
      <dgm:t>
        <a:bodyPr/>
        <a:lstStyle/>
        <a:p>
          <a:endParaRPr lang="cs-CZ"/>
        </a:p>
      </dgm:t>
    </dgm:pt>
    <dgm:pt modelId="{3898531B-AA12-4349-BBFC-511B31E01716}" type="sibTrans" cxnId="{86A86C93-6A1A-49F7-A9B4-1A65B896FB68}">
      <dgm:prSet/>
      <dgm:spPr/>
      <dgm:t>
        <a:bodyPr/>
        <a:lstStyle/>
        <a:p>
          <a:endParaRPr lang="cs-CZ"/>
        </a:p>
      </dgm:t>
    </dgm:pt>
    <dgm:pt modelId="{3171CB35-D752-4BA0-8CC2-1B20021E4A88}">
      <dgm:prSet/>
      <dgm:spPr/>
      <dgm:t>
        <a:bodyPr/>
        <a:lstStyle/>
        <a:p>
          <a:r>
            <a:rPr lang="cs-CZ" dirty="0" smtClean="0"/>
            <a:t>Nasákavý</a:t>
          </a:r>
          <a:endParaRPr lang="cs-CZ" dirty="0"/>
        </a:p>
      </dgm:t>
    </dgm:pt>
    <dgm:pt modelId="{F7A48243-769A-4678-AF7F-05FA49429384}" type="parTrans" cxnId="{A79FC645-6488-4344-979A-EDD9D3C611D8}">
      <dgm:prSet/>
      <dgm:spPr/>
      <dgm:t>
        <a:bodyPr/>
        <a:lstStyle/>
        <a:p>
          <a:endParaRPr lang="cs-CZ"/>
        </a:p>
      </dgm:t>
    </dgm:pt>
    <dgm:pt modelId="{8B7B516F-7ACB-4FA6-9B20-3E64A80B40D0}" type="sibTrans" cxnId="{A79FC645-6488-4344-979A-EDD9D3C611D8}">
      <dgm:prSet/>
      <dgm:spPr/>
      <dgm:t>
        <a:bodyPr/>
        <a:lstStyle/>
        <a:p>
          <a:endParaRPr lang="cs-CZ"/>
        </a:p>
      </dgm:t>
    </dgm:pt>
    <dgm:pt modelId="{7DB71D12-03F2-4547-837D-BEF931619BE1}">
      <dgm:prSet/>
      <dgm:spPr/>
      <dgm:t>
        <a:bodyPr/>
        <a:lstStyle/>
        <a:p>
          <a:r>
            <a:rPr lang="cs-CZ" dirty="0" smtClean="0"/>
            <a:t>Pružný </a:t>
          </a:r>
          <a:endParaRPr lang="cs-CZ" dirty="0"/>
        </a:p>
      </dgm:t>
    </dgm:pt>
    <dgm:pt modelId="{B1F0E333-7284-4B9D-98F1-8319AAD891ED}" type="parTrans" cxnId="{A34ECA05-C537-496D-82F4-6383531E0C7B}">
      <dgm:prSet/>
      <dgm:spPr/>
      <dgm:t>
        <a:bodyPr/>
        <a:lstStyle/>
        <a:p>
          <a:endParaRPr lang="cs-CZ"/>
        </a:p>
      </dgm:t>
    </dgm:pt>
    <dgm:pt modelId="{742403AE-90DC-485D-BABB-97004189B0D7}" type="sibTrans" cxnId="{A34ECA05-C537-496D-82F4-6383531E0C7B}">
      <dgm:prSet/>
      <dgm:spPr/>
      <dgm:t>
        <a:bodyPr/>
        <a:lstStyle/>
        <a:p>
          <a:endParaRPr lang="cs-CZ"/>
        </a:p>
      </dgm:t>
    </dgm:pt>
    <dgm:pt modelId="{F2ADE8A5-21BB-4F26-A6F7-E9D25663C0A2}" type="pres">
      <dgm:prSet presAssocID="{13B3430F-60C7-4AB6-B390-DC990C6E13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BB5237C-4289-4CBA-8D35-1754E41762C6}" type="pres">
      <dgm:prSet presAssocID="{8DB6FD07-06CE-43A5-A7CA-54B207B1A8E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406C2E-FA48-460F-90AC-7925B23DBD40}" type="pres">
      <dgm:prSet presAssocID="{ABE1DFED-57A3-4E5A-AB7C-235D0029A216}" presName="sibTrans" presStyleCnt="0"/>
      <dgm:spPr/>
    </dgm:pt>
    <dgm:pt modelId="{0FBBCC36-A54C-43CA-97B2-AE0703C68094}" type="pres">
      <dgm:prSet presAssocID="{A447A5AD-4972-4F71-8171-27C0B138DCD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58BBC3-CFD0-4DA3-90C8-19CAF1B7E6BF}" type="pres">
      <dgm:prSet presAssocID="{F5066F22-609B-4C71-A2F6-2EB2622B638B}" presName="sibTrans" presStyleCnt="0"/>
      <dgm:spPr/>
    </dgm:pt>
    <dgm:pt modelId="{FBF0464F-B42F-4A25-86C7-0137D5E8855B}" type="pres">
      <dgm:prSet presAssocID="{B155D460-3FA9-4943-9793-C0DA89E9366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07E5C3-0F37-4E2D-BBEF-0CF2D40B3F19}" type="pres">
      <dgm:prSet presAssocID="{AD0B148C-FC64-438C-A5DB-0BBAB1BB8EC4}" presName="sibTrans" presStyleCnt="0"/>
      <dgm:spPr/>
    </dgm:pt>
    <dgm:pt modelId="{B6E3DE72-E4DF-470D-8B31-AEF5C386F25B}" type="pres">
      <dgm:prSet presAssocID="{AFD54972-F416-44C6-96A2-ED16E79F45A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19E211-9247-4883-9F05-19F572308565}" type="pres">
      <dgm:prSet presAssocID="{BD679920-5DE5-46CD-A993-F13173F63F19}" presName="sibTrans" presStyleCnt="0"/>
      <dgm:spPr/>
    </dgm:pt>
    <dgm:pt modelId="{8D51A10A-6690-474A-B337-B702EEA9B193}" type="pres">
      <dgm:prSet presAssocID="{1AE2864D-9C69-453B-80B2-D28AF5C18F9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B101F7-747F-49D3-873F-9484B4849773}" type="pres">
      <dgm:prSet presAssocID="{3898531B-AA12-4349-BBFC-511B31E01716}" presName="sibTrans" presStyleCnt="0"/>
      <dgm:spPr/>
    </dgm:pt>
    <dgm:pt modelId="{C8FD440C-4DA3-495E-913C-2899D226EEAB}" type="pres">
      <dgm:prSet presAssocID="{7DB71D12-03F2-4547-837D-BEF931619BE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B8A3B5-B659-41AE-BBDA-DAB9701346EC}" type="pres">
      <dgm:prSet presAssocID="{742403AE-90DC-485D-BABB-97004189B0D7}" presName="sibTrans" presStyleCnt="0"/>
      <dgm:spPr/>
    </dgm:pt>
    <dgm:pt modelId="{F2F78856-4D69-4D4B-ACE8-40131F320A2F}" type="pres">
      <dgm:prSet presAssocID="{3171CB35-D752-4BA0-8CC2-1B20021E4A8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6A86C93-6A1A-49F7-A9B4-1A65B896FB68}" srcId="{13B3430F-60C7-4AB6-B390-DC990C6E1321}" destId="{1AE2864D-9C69-453B-80B2-D28AF5C18F92}" srcOrd="4" destOrd="0" parTransId="{839D316C-6471-4CBB-94F3-5274C54EFE84}" sibTransId="{3898531B-AA12-4349-BBFC-511B31E01716}"/>
    <dgm:cxn modelId="{A79FC645-6488-4344-979A-EDD9D3C611D8}" srcId="{13B3430F-60C7-4AB6-B390-DC990C6E1321}" destId="{3171CB35-D752-4BA0-8CC2-1B20021E4A88}" srcOrd="6" destOrd="0" parTransId="{F7A48243-769A-4678-AF7F-05FA49429384}" sibTransId="{8B7B516F-7ACB-4FA6-9B20-3E64A80B40D0}"/>
    <dgm:cxn modelId="{994FC919-2609-4AFA-A8C9-A3DD7F97C23D}" srcId="{13B3430F-60C7-4AB6-B390-DC990C6E1321}" destId="{8DB6FD07-06CE-43A5-A7CA-54B207B1A8E0}" srcOrd="0" destOrd="0" parTransId="{1891DE9B-4FCE-4F3B-9EB4-38A12A9A5ED2}" sibTransId="{ABE1DFED-57A3-4E5A-AB7C-235D0029A216}"/>
    <dgm:cxn modelId="{9DEBFD60-28CE-48B9-A17C-61EC0CE8D851}" type="presOf" srcId="{3171CB35-D752-4BA0-8CC2-1B20021E4A88}" destId="{F2F78856-4D69-4D4B-ACE8-40131F320A2F}" srcOrd="0" destOrd="0" presId="urn:microsoft.com/office/officeart/2005/8/layout/default#3"/>
    <dgm:cxn modelId="{C024BB8B-7EB3-472A-B455-9EAAB60F8284}" type="presOf" srcId="{7DB71D12-03F2-4547-837D-BEF931619BE1}" destId="{C8FD440C-4DA3-495E-913C-2899D226EEAB}" srcOrd="0" destOrd="0" presId="urn:microsoft.com/office/officeart/2005/8/layout/default#3"/>
    <dgm:cxn modelId="{B851BE21-28C6-456D-AA32-C1DF143687D0}" type="presOf" srcId="{8DB6FD07-06CE-43A5-A7CA-54B207B1A8E0}" destId="{EBB5237C-4289-4CBA-8D35-1754E41762C6}" srcOrd="0" destOrd="0" presId="urn:microsoft.com/office/officeart/2005/8/layout/default#3"/>
    <dgm:cxn modelId="{1292F1B7-5006-40B4-AD0F-94B07B43FE8A}" srcId="{13B3430F-60C7-4AB6-B390-DC990C6E1321}" destId="{A447A5AD-4972-4F71-8171-27C0B138DCDC}" srcOrd="1" destOrd="0" parTransId="{4AC19AC8-0F6C-49C8-9FA3-1F7FF2337ED1}" sibTransId="{F5066F22-609B-4C71-A2F6-2EB2622B638B}"/>
    <dgm:cxn modelId="{50DB31E3-58C8-49C3-A619-DDC3F6B45994}" type="presOf" srcId="{13B3430F-60C7-4AB6-B390-DC990C6E1321}" destId="{F2ADE8A5-21BB-4F26-A6F7-E9D25663C0A2}" srcOrd="0" destOrd="0" presId="urn:microsoft.com/office/officeart/2005/8/layout/default#3"/>
    <dgm:cxn modelId="{D926DB1C-4971-494D-8085-84AE3301F77D}" srcId="{13B3430F-60C7-4AB6-B390-DC990C6E1321}" destId="{AFD54972-F416-44C6-96A2-ED16E79F45A6}" srcOrd="3" destOrd="0" parTransId="{BE25484B-3002-4D71-9D0E-39685C2A32D6}" sibTransId="{BD679920-5DE5-46CD-A993-F13173F63F19}"/>
    <dgm:cxn modelId="{A34ECA05-C537-496D-82F4-6383531E0C7B}" srcId="{13B3430F-60C7-4AB6-B390-DC990C6E1321}" destId="{7DB71D12-03F2-4547-837D-BEF931619BE1}" srcOrd="5" destOrd="0" parTransId="{B1F0E333-7284-4B9D-98F1-8319AAD891ED}" sibTransId="{742403AE-90DC-485D-BABB-97004189B0D7}"/>
    <dgm:cxn modelId="{A2C60F2F-EF21-4C30-BC0C-BDD384A45A5A}" type="presOf" srcId="{AFD54972-F416-44C6-96A2-ED16E79F45A6}" destId="{B6E3DE72-E4DF-470D-8B31-AEF5C386F25B}" srcOrd="0" destOrd="0" presId="urn:microsoft.com/office/officeart/2005/8/layout/default#3"/>
    <dgm:cxn modelId="{A32D69A5-C059-4476-8DF8-3EDE3035D03E}" type="presOf" srcId="{A447A5AD-4972-4F71-8171-27C0B138DCDC}" destId="{0FBBCC36-A54C-43CA-97B2-AE0703C68094}" srcOrd="0" destOrd="0" presId="urn:microsoft.com/office/officeart/2005/8/layout/default#3"/>
    <dgm:cxn modelId="{C23EA11E-EB91-4AD5-A857-504C61FB3738}" type="presOf" srcId="{1AE2864D-9C69-453B-80B2-D28AF5C18F92}" destId="{8D51A10A-6690-474A-B337-B702EEA9B193}" srcOrd="0" destOrd="0" presId="urn:microsoft.com/office/officeart/2005/8/layout/default#3"/>
    <dgm:cxn modelId="{2F83C823-3DB8-4D6C-81F5-907D3B3CD709}" type="presOf" srcId="{B155D460-3FA9-4943-9793-C0DA89E9366B}" destId="{FBF0464F-B42F-4A25-86C7-0137D5E8855B}" srcOrd="0" destOrd="0" presId="urn:microsoft.com/office/officeart/2005/8/layout/default#3"/>
    <dgm:cxn modelId="{AE6BD96B-4467-478A-A464-F32D1E9D6115}" srcId="{13B3430F-60C7-4AB6-B390-DC990C6E1321}" destId="{B155D460-3FA9-4943-9793-C0DA89E9366B}" srcOrd="2" destOrd="0" parTransId="{55312E77-1D1A-4CB8-936A-AB2781C0CF82}" sibTransId="{AD0B148C-FC64-438C-A5DB-0BBAB1BB8EC4}"/>
    <dgm:cxn modelId="{9CE25ED0-9247-47C5-B2E6-1E11C99C0352}" type="presParOf" srcId="{F2ADE8A5-21BB-4F26-A6F7-E9D25663C0A2}" destId="{EBB5237C-4289-4CBA-8D35-1754E41762C6}" srcOrd="0" destOrd="0" presId="urn:microsoft.com/office/officeart/2005/8/layout/default#3"/>
    <dgm:cxn modelId="{53543311-97AC-477A-9582-E19E7A4F74E6}" type="presParOf" srcId="{F2ADE8A5-21BB-4F26-A6F7-E9D25663C0A2}" destId="{14406C2E-FA48-460F-90AC-7925B23DBD40}" srcOrd="1" destOrd="0" presId="urn:microsoft.com/office/officeart/2005/8/layout/default#3"/>
    <dgm:cxn modelId="{D868B5E4-5253-4384-9F5E-F9D94347447D}" type="presParOf" srcId="{F2ADE8A5-21BB-4F26-A6F7-E9D25663C0A2}" destId="{0FBBCC36-A54C-43CA-97B2-AE0703C68094}" srcOrd="2" destOrd="0" presId="urn:microsoft.com/office/officeart/2005/8/layout/default#3"/>
    <dgm:cxn modelId="{8BF4D02E-112D-468C-91CC-5432AD0F2A18}" type="presParOf" srcId="{F2ADE8A5-21BB-4F26-A6F7-E9D25663C0A2}" destId="{AB58BBC3-CFD0-4DA3-90C8-19CAF1B7E6BF}" srcOrd="3" destOrd="0" presId="urn:microsoft.com/office/officeart/2005/8/layout/default#3"/>
    <dgm:cxn modelId="{8CD1FACC-0092-488E-AE21-50D99F5E11EA}" type="presParOf" srcId="{F2ADE8A5-21BB-4F26-A6F7-E9D25663C0A2}" destId="{FBF0464F-B42F-4A25-86C7-0137D5E8855B}" srcOrd="4" destOrd="0" presId="urn:microsoft.com/office/officeart/2005/8/layout/default#3"/>
    <dgm:cxn modelId="{D892F43A-00CA-4FC2-A067-3348465E34F2}" type="presParOf" srcId="{F2ADE8A5-21BB-4F26-A6F7-E9D25663C0A2}" destId="{8B07E5C3-0F37-4E2D-BBEF-0CF2D40B3F19}" srcOrd="5" destOrd="0" presId="urn:microsoft.com/office/officeart/2005/8/layout/default#3"/>
    <dgm:cxn modelId="{11631230-3753-4B2B-BCE1-71CC037D6852}" type="presParOf" srcId="{F2ADE8A5-21BB-4F26-A6F7-E9D25663C0A2}" destId="{B6E3DE72-E4DF-470D-8B31-AEF5C386F25B}" srcOrd="6" destOrd="0" presId="urn:microsoft.com/office/officeart/2005/8/layout/default#3"/>
    <dgm:cxn modelId="{FCCFCE89-FA55-4DC3-AA04-ECC54DA1DE54}" type="presParOf" srcId="{F2ADE8A5-21BB-4F26-A6F7-E9D25663C0A2}" destId="{BD19E211-9247-4883-9F05-19F572308565}" srcOrd="7" destOrd="0" presId="urn:microsoft.com/office/officeart/2005/8/layout/default#3"/>
    <dgm:cxn modelId="{CE5CACAB-6D62-4138-B8A4-A80A60C6AB8E}" type="presParOf" srcId="{F2ADE8A5-21BB-4F26-A6F7-E9D25663C0A2}" destId="{8D51A10A-6690-474A-B337-B702EEA9B193}" srcOrd="8" destOrd="0" presId="urn:microsoft.com/office/officeart/2005/8/layout/default#3"/>
    <dgm:cxn modelId="{533BD0E0-C374-4196-968D-CA3659566F72}" type="presParOf" srcId="{F2ADE8A5-21BB-4F26-A6F7-E9D25663C0A2}" destId="{3EB101F7-747F-49D3-873F-9484B4849773}" srcOrd="9" destOrd="0" presId="urn:microsoft.com/office/officeart/2005/8/layout/default#3"/>
    <dgm:cxn modelId="{5F195B91-F2BD-4DE0-950D-037EF7FDE951}" type="presParOf" srcId="{F2ADE8A5-21BB-4F26-A6F7-E9D25663C0A2}" destId="{C8FD440C-4DA3-495E-913C-2899D226EEAB}" srcOrd="10" destOrd="0" presId="urn:microsoft.com/office/officeart/2005/8/layout/default#3"/>
    <dgm:cxn modelId="{CB97B11E-9BDD-43AB-8251-41C8C9F998E3}" type="presParOf" srcId="{F2ADE8A5-21BB-4F26-A6F7-E9D25663C0A2}" destId="{53B8A3B5-B659-41AE-BBDA-DAB9701346EC}" srcOrd="11" destOrd="0" presId="urn:microsoft.com/office/officeart/2005/8/layout/default#3"/>
    <dgm:cxn modelId="{E19AC3A9-9079-4A2D-8C0E-FA4EFF93274D}" type="presParOf" srcId="{F2ADE8A5-21BB-4F26-A6F7-E9D25663C0A2}" destId="{F2F78856-4D69-4D4B-ACE8-40131F320A2F}" srcOrd="1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B3430F-60C7-4AB6-B390-DC990C6E1321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DB6FD07-06CE-43A5-A7CA-54B207B1A8E0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Rovný</a:t>
          </a:r>
          <a:endParaRPr lang="cs-CZ" dirty="0"/>
        </a:p>
      </dgm:t>
    </dgm:pt>
    <dgm:pt modelId="{1891DE9B-4FCE-4F3B-9EB4-38A12A9A5ED2}" type="parTrans" cxnId="{994FC919-2609-4AFA-A8C9-A3DD7F97C23D}">
      <dgm:prSet/>
      <dgm:spPr/>
      <dgm:t>
        <a:bodyPr/>
        <a:lstStyle/>
        <a:p>
          <a:endParaRPr lang="cs-CZ"/>
        </a:p>
      </dgm:t>
    </dgm:pt>
    <dgm:pt modelId="{ABE1DFED-57A3-4E5A-AB7C-235D0029A216}" type="sibTrans" cxnId="{994FC919-2609-4AFA-A8C9-A3DD7F97C23D}">
      <dgm:prSet/>
      <dgm:spPr/>
      <dgm:t>
        <a:bodyPr/>
        <a:lstStyle/>
        <a:p>
          <a:endParaRPr lang="cs-CZ"/>
        </a:p>
      </dgm:t>
    </dgm:pt>
    <dgm:pt modelId="{A447A5AD-4972-4F71-8171-27C0B138DCDC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Čistý</a:t>
          </a:r>
          <a:endParaRPr lang="cs-CZ" dirty="0"/>
        </a:p>
      </dgm:t>
    </dgm:pt>
    <dgm:pt modelId="{4AC19AC8-0F6C-49C8-9FA3-1F7FF2337ED1}" type="parTrans" cxnId="{1292F1B7-5006-40B4-AD0F-94B07B43FE8A}">
      <dgm:prSet/>
      <dgm:spPr/>
      <dgm:t>
        <a:bodyPr/>
        <a:lstStyle/>
        <a:p>
          <a:endParaRPr lang="cs-CZ"/>
        </a:p>
      </dgm:t>
    </dgm:pt>
    <dgm:pt modelId="{F5066F22-609B-4C71-A2F6-2EB2622B638B}" type="sibTrans" cxnId="{1292F1B7-5006-40B4-AD0F-94B07B43FE8A}">
      <dgm:prSet/>
      <dgm:spPr/>
      <dgm:t>
        <a:bodyPr/>
        <a:lstStyle/>
        <a:p>
          <a:endParaRPr lang="cs-CZ"/>
        </a:p>
      </dgm:t>
    </dgm:pt>
    <dgm:pt modelId="{B155D460-3FA9-4943-9793-C0DA89E9366B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Soudržný</a:t>
          </a:r>
          <a:endParaRPr lang="cs-CZ" dirty="0"/>
        </a:p>
      </dgm:t>
    </dgm:pt>
    <dgm:pt modelId="{55312E77-1D1A-4CB8-936A-AB2781C0CF82}" type="parTrans" cxnId="{AE6BD96B-4467-478A-A464-F32D1E9D6115}">
      <dgm:prSet/>
      <dgm:spPr/>
      <dgm:t>
        <a:bodyPr/>
        <a:lstStyle/>
        <a:p>
          <a:endParaRPr lang="cs-CZ"/>
        </a:p>
      </dgm:t>
    </dgm:pt>
    <dgm:pt modelId="{AD0B148C-FC64-438C-A5DB-0BBAB1BB8EC4}" type="sibTrans" cxnId="{AE6BD96B-4467-478A-A464-F32D1E9D6115}">
      <dgm:prSet/>
      <dgm:spPr/>
      <dgm:t>
        <a:bodyPr/>
        <a:lstStyle/>
        <a:p>
          <a:endParaRPr lang="cs-CZ"/>
        </a:p>
      </dgm:t>
    </dgm:pt>
    <dgm:pt modelId="{AFD54972-F416-44C6-96A2-ED16E79F45A6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Pevný</a:t>
          </a:r>
          <a:endParaRPr lang="cs-CZ" dirty="0"/>
        </a:p>
      </dgm:t>
    </dgm:pt>
    <dgm:pt modelId="{BE25484B-3002-4D71-9D0E-39685C2A32D6}" type="parTrans" cxnId="{D926DB1C-4971-494D-8085-84AE3301F77D}">
      <dgm:prSet/>
      <dgm:spPr/>
      <dgm:t>
        <a:bodyPr/>
        <a:lstStyle/>
        <a:p>
          <a:endParaRPr lang="cs-CZ"/>
        </a:p>
      </dgm:t>
    </dgm:pt>
    <dgm:pt modelId="{BD679920-5DE5-46CD-A993-F13173F63F19}" type="sibTrans" cxnId="{D926DB1C-4971-494D-8085-84AE3301F77D}">
      <dgm:prSet/>
      <dgm:spPr/>
      <dgm:t>
        <a:bodyPr/>
        <a:lstStyle/>
        <a:p>
          <a:endParaRPr lang="cs-CZ"/>
        </a:p>
      </dgm:t>
    </dgm:pt>
    <dgm:pt modelId="{1AE2864D-9C69-453B-80B2-D28AF5C18F92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Vyzrálý</a:t>
          </a:r>
          <a:endParaRPr lang="cs-CZ" dirty="0"/>
        </a:p>
      </dgm:t>
    </dgm:pt>
    <dgm:pt modelId="{839D316C-6471-4CBB-94F3-5274C54EFE84}" type="parTrans" cxnId="{86A86C93-6A1A-49F7-A9B4-1A65B896FB68}">
      <dgm:prSet/>
      <dgm:spPr/>
      <dgm:t>
        <a:bodyPr/>
        <a:lstStyle/>
        <a:p>
          <a:endParaRPr lang="cs-CZ"/>
        </a:p>
      </dgm:t>
    </dgm:pt>
    <dgm:pt modelId="{3898531B-AA12-4349-BBFC-511B31E01716}" type="sibTrans" cxnId="{86A86C93-6A1A-49F7-A9B4-1A65B896FB68}">
      <dgm:prSet/>
      <dgm:spPr/>
      <dgm:t>
        <a:bodyPr/>
        <a:lstStyle/>
        <a:p>
          <a:endParaRPr lang="cs-CZ"/>
        </a:p>
      </dgm:t>
    </dgm:pt>
    <dgm:pt modelId="{3171CB35-D752-4BA0-8CC2-1B20021E4A88}">
      <dgm:prSet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Nasákavý</a:t>
          </a:r>
          <a:endParaRPr lang="cs-CZ" dirty="0"/>
        </a:p>
      </dgm:t>
    </dgm:pt>
    <dgm:pt modelId="{F7A48243-769A-4678-AF7F-05FA49429384}" type="parTrans" cxnId="{A79FC645-6488-4344-979A-EDD9D3C611D8}">
      <dgm:prSet/>
      <dgm:spPr/>
      <dgm:t>
        <a:bodyPr/>
        <a:lstStyle/>
        <a:p>
          <a:endParaRPr lang="cs-CZ"/>
        </a:p>
      </dgm:t>
    </dgm:pt>
    <dgm:pt modelId="{8B7B516F-7ACB-4FA6-9B20-3E64A80B40D0}" type="sibTrans" cxnId="{A79FC645-6488-4344-979A-EDD9D3C611D8}">
      <dgm:prSet/>
      <dgm:spPr/>
      <dgm:t>
        <a:bodyPr/>
        <a:lstStyle/>
        <a:p>
          <a:endParaRPr lang="cs-CZ"/>
        </a:p>
      </dgm:t>
    </dgm:pt>
    <dgm:pt modelId="{7DB71D12-03F2-4547-837D-BEF931619BE1}">
      <dgm:prSet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Pružný </a:t>
          </a:r>
          <a:endParaRPr lang="cs-CZ" dirty="0"/>
        </a:p>
      </dgm:t>
    </dgm:pt>
    <dgm:pt modelId="{B1F0E333-7284-4B9D-98F1-8319AAD891ED}" type="parTrans" cxnId="{A34ECA05-C537-496D-82F4-6383531E0C7B}">
      <dgm:prSet/>
      <dgm:spPr/>
      <dgm:t>
        <a:bodyPr/>
        <a:lstStyle/>
        <a:p>
          <a:endParaRPr lang="cs-CZ"/>
        </a:p>
      </dgm:t>
    </dgm:pt>
    <dgm:pt modelId="{742403AE-90DC-485D-BABB-97004189B0D7}" type="sibTrans" cxnId="{A34ECA05-C537-496D-82F4-6383531E0C7B}">
      <dgm:prSet/>
      <dgm:spPr/>
      <dgm:t>
        <a:bodyPr/>
        <a:lstStyle/>
        <a:p>
          <a:endParaRPr lang="cs-CZ"/>
        </a:p>
      </dgm:t>
    </dgm:pt>
    <dgm:pt modelId="{F2ADE8A5-21BB-4F26-A6F7-E9D25663C0A2}" type="pres">
      <dgm:prSet presAssocID="{13B3430F-60C7-4AB6-B390-DC990C6E13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BB5237C-4289-4CBA-8D35-1754E41762C6}" type="pres">
      <dgm:prSet presAssocID="{8DB6FD07-06CE-43A5-A7CA-54B207B1A8E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406C2E-FA48-460F-90AC-7925B23DBD40}" type="pres">
      <dgm:prSet presAssocID="{ABE1DFED-57A3-4E5A-AB7C-235D0029A216}" presName="sibTrans" presStyleCnt="0"/>
      <dgm:spPr/>
    </dgm:pt>
    <dgm:pt modelId="{0FBBCC36-A54C-43CA-97B2-AE0703C68094}" type="pres">
      <dgm:prSet presAssocID="{A447A5AD-4972-4F71-8171-27C0B138DCD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58BBC3-CFD0-4DA3-90C8-19CAF1B7E6BF}" type="pres">
      <dgm:prSet presAssocID="{F5066F22-609B-4C71-A2F6-2EB2622B638B}" presName="sibTrans" presStyleCnt="0"/>
      <dgm:spPr/>
    </dgm:pt>
    <dgm:pt modelId="{FBF0464F-B42F-4A25-86C7-0137D5E8855B}" type="pres">
      <dgm:prSet presAssocID="{B155D460-3FA9-4943-9793-C0DA89E9366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07E5C3-0F37-4E2D-BBEF-0CF2D40B3F19}" type="pres">
      <dgm:prSet presAssocID="{AD0B148C-FC64-438C-A5DB-0BBAB1BB8EC4}" presName="sibTrans" presStyleCnt="0"/>
      <dgm:spPr/>
    </dgm:pt>
    <dgm:pt modelId="{B6E3DE72-E4DF-470D-8B31-AEF5C386F25B}" type="pres">
      <dgm:prSet presAssocID="{AFD54972-F416-44C6-96A2-ED16E79F45A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19E211-9247-4883-9F05-19F572308565}" type="pres">
      <dgm:prSet presAssocID="{BD679920-5DE5-46CD-A993-F13173F63F19}" presName="sibTrans" presStyleCnt="0"/>
      <dgm:spPr/>
    </dgm:pt>
    <dgm:pt modelId="{8D51A10A-6690-474A-B337-B702EEA9B193}" type="pres">
      <dgm:prSet presAssocID="{1AE2864D-9C69-453B-80B2-D28AF5C18F9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B101F7-747F-49D3-873F-9484B4849773}" type="pres">
      <dgm:prSet presAssocID="{3898531B-AA12-4349-BBFC-511B31E01716}" presName="sibTrans" presStyleCnt="0"/>
      <dgm:spPr/>
    </dgm:pt>
    <dgm:pt modelId="{C8FD440C-4DA3-495E-913C-2899D226EEAB}" type="pres">
      <dgm:prSet presAssocID="{7DB71D12-03F2-4547-837D-BEF931619BE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B8A3B5-B659-41AE-BBDA-DAB9701346EC}" type="pres">
      <dgm:prSet presAssocID="{742403AE-90DC-485D-BABB-97004189B0D7}" presName="sibTrans" presStyleCnt="0"/>
      <dgm:spPr/>
    </dgm:pt>
    <dgm:pt modelId="{F2F78856-4D69-4D4B-ACE8-40131F320A2F}" type="pres">
      <dgm:prSet presAssocID="{3171CB35-D752-4BA0-8CC2-1B20021E4A8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106F4D6-97A1-4152-8CAD-CDA910C5D1CD}" type="presOf" srcId="{8DB6FD07-06CE-43A5-A7CA-54B207B1A8E0}" destId="{EBB5237C-4289-4CBA-8D35-1754E41762C6}" srcOrd="0" destOrd="0" presId="urn:microsoft.com/office/officeart/2005/8/layout/default#4"/>
    <dgm:cxn modelId="{2310BE7D-C73B-4A82-97E0-3E045820754F}" type="presOf" srcId="{A447A5AD-4972-4F71-8171-27C0B138DCDC}" destId="{0FBBCC36-A54C-43CA-97B2-AE0703C68094}" srcOrd="0" destOrd="0" presId="urn:microsoft.com/office/officeart/2005/8/layout/default#4"/>
    <dgm:cxn modelId="{ED82F391-3A3D-4346-92C3-F52C105A243E}" type="presOf" srcId="{7DB71D12-03F2-4547-837D-BEF931619BE1}" destId="{C8FD440C-4DA3-495E-913C-2899D226EEAB}" srcOrd="0" destOrd="0" presId="urn:microsoft.com/office/officeart/2005/8/layout/default#4"/>
    <dgm:cxn modelId="{86A86C93-6A1A-49F7-A9B4-1A65B896FB68}" srcId="{13B3430F-60C7-4AB6-B390-DC990C6E1321}" destId="{1AE2864D-9C69-453B-80B2-D28AF5C18F92}" srcOrd="4" destOrd="0" parTransId="{839D316C-6471-4CBB-94F3-5274C54EFE84}" sibTransId="{3898531B-AA12-4349-BBFC-511B31E01716}"/>
    <dgm:cxn modelId="{A79FC645-6488-4344-979A-EDD9D3C611D8}" srcId="{13B3430F-60C7-4AB6-B390-DC990C6E1321}" destId="{3171CB35-D752-4BA0-8CC2-1B20021E4A88}" srcOrd="6" destOrd="0" parTransId="{F7A48243-769A-4678-AF7F-05FA49429384}" sibTransId="{8B7B516F-7ACB-4FA6-9B20-3E64A80B40D0}"/>
    <dgm:cxn modelId="{994FC919-2609-4AFA-A8C9-A3DD7F97C23D}" srcId="{13B3430F-60C7-4AB6-B390-DC990C6E1321}" destId="{8DB6FD07-06CE-43A5-A7CA-54B207B1A8E0}" srcOrd="0" destOrd="0" parTransId="{1891DE9B-4FCE-4F3B-9EB4-38A12A9A5ED2}" sibTransId="{ABE1DFED-57A3-4E5A-AB7C-235D0029A216}"/>
    <dgm:cxn modelId="{1292F1B7-5006-40B4-AD0F-94B07B43FE8A}" srcId="{13B3430F-60C7-4AB6-B390-DC990C6E1321}" destId="{A447A5AD-4972-4F71-8171-27C0B138DCDC}" srcOrd="1" destOrd="0" parTransId="{4AC19AC8-0F6C-49C8-9FA3-1F7FF2337ED1}" sibTransId="{F5066F22-609B-4C71-A2F6-2EB2622B638B}"/>
    <dgm:cxn modelId="{4548561F-5F34-4099-BF88-257BBF409A71}" type="presOf" srcId="{3171CB35-D752-4BA0-8CC2-1B20021E4A88}" destId="{F2F78856-4D69-4D4B-ACE8-40131F320A2F}" srcOrd="0" destOrd="0" presId="urn:microsoft.com/office/officeart/2005/8/layout/default#4"/>
    <dgm:cxn modelId="{0375D70D-6C29-41A7-9A6C-75E107078A1E}" type="presOf" srcId="{1AE2864D-9C69-453B-80B2-D28AF5C18F92}" destId="{8D51A10A-6690-474A-B337-B702EEA9B193}" srcOrd="0" destOrd="0" presId="urn:microsoft.com/office/officeart/2005/8/layout/default#4"/>
    <dgm:cxn modelId="{D926DB1C-4971-494D-8085-84AE3301F77D}" srcId="{13B3430F-60C7-4AB6-B390-DC990C6E1321}" destId="{AFD54972-F416-44C6-96A2-ED16E79F45A6}" srcOrd="3" destOrd="0" parTransId="{BE25484B-3002-4D71-9D0E-39685C2A32D6}" sibTransId="{BD679920-5DE5-46CD-A993-F13173F63F19}"/>
    <dgm:cxn modelId="{A34ECA05-C537-496D-82F4-6383531E0C7B}" srcId="{13B3430F-60C7-4AB6-B390-DC990C6E1321}" destId="{7DB71D12-03F2-4547-837D-BEF931619BE1}" srcOrd="5" destOrd="0" parTransId="{B1F0E333-7284-4B9D-98F1-8319AAD891ED}" sibTransId="{742403AE-90DC-485D-BABB-97004189B0D7}"/>
    <dgm:cxn modelId="{D2E60A55-7DA3-48F3-8313-B8C95FD773DA}" type="presOf" srcId="{B155D460-3FA9-4943-9793-C0DA89E9366B}" destId="{FBF0464F-B42F-4A25-86C7-0137D5E8855B}" srcOrd="0" destOrd="0" presId="urn:microsoft.com/office/officeart/2005/8/layout/default#4"/>
    <dgm:cxn modelId="{6C4AC560-FD7F-4B0D-B9DE-394CFDE73AFC}" type="presOf" srcId="{13B3430F-60C7-4AB6-B390-DC990C6E1321}" destId="{F2ADE8A5-21BB-4F26-A6F7-E9D25663C0A2}" srcOrd="0" destOrd="0" presId="urn:microsoft.com/office/officeart/2005/8/layout/default#4"/>
    <dgm:cxn modelId="{23E94E13-C7D8-4BE0-9D42-E11F08E36E8B}" type="presOf" srcId="{AFD54972-F416-44C6-96A2-ED16E79F45A6}" destId="{B6E3DE72-E4DF-470D-8B31-AEF5C386F25B}" srcOrd="0" destOrd="0" presId="urn:microsoft.com/office/officeart/2005/8/layout/default#4"/>
    <dgm:cxn modelId="{AE6BD96B-4467-478A-A464-F32D1E9D6115}" srcId="{13B3430F-60C7-4AB6-B390-DC990C6E1321}" destId="{B155D460-3FA9-4943-9793-C0DA89E9366B}" srcOrd="2" destOrd="0" parTransId="{55312E77-1D1A-4CB8-936A-AB2781C0CF82}" sibTransId="{AD0B148C-FC64-438C-A5DB-0BBAB1BB8EC4}"/>
    <dgm:cxn modelId="{BF259EA1-8256-4C63-A88C-4979D9DD4A68}" type="presParOf" srcId="{F2ADE8A5-21BB-4F26-A6F7-E9D25663C0A2}" destId="{EBB5237C-4289-4CBA-8D35-1754E41762C6}" srcOrd="0" destOrd="0" presId="urn:microsoft.com/office/officeart/2005/8/layout/default#4"/>
    <dgm:cxn modelId="{A126043B-ED21-4B8A-ACF8-6AAECC25A2D9}" type="presParOf" srcId="{F2ADE8A5-21BB-4F26-A6F7-E9D25663C0A2}" destId="{14406C2E-FA48-460F-90AC-7925B23DBD40}" srcOrd="1" destOrd="0" presId="urn:microsoft.com/office/officeart/2005/8/layout/default#4"/>
    <dgm:cxn modelId="{7A42AA96-5AB2-4DAD-AA5C-03B79ECEEDD5}" type="presParOf" srcId="{F2ADE8A5-21BB-4F26-A6F7-E9D25663C0A2}" destId="{0FBBCC36-A54C-43CA-97B2-AE0703C68094}" srcOrd="2" destOrd="0" presId="urn:microsoft.com/office/officeart/2005/8/layout/default#4"/>
    <dgm:cxn modelId="{3EDDD2A3-837D-4883-A1E0-102CEAC2C874}" type="presParOf" srcId="{F2ADE8A5-21BB-4F26-A6F7-E9D25663C0A2}" destId="{AB58BBC3-CFD0-4DA3-90C8-19CAF1B7E6BF}" srcOrd="3" destOrd="0" presId="urn:microsoft.com/office/officeart/2005/8/layout/default#4"/>
    <dgm:cxn modelId="{9B5DF94B-E3EB-4ECE-8F5C-D070752DA3F7}" type="presParOf" srcId="{F2ADE8A5-21BB-4F26-A6F7-E9D25663C0A2}" destId="{FBF0464F-B42F-4A25-86C7-0137D5E8855B}" srcOrd="4" destOrd="0" presId="urn:microsoft.com/office/officeart/2005/8/layout/default#4"/>
    <dgm:cxn modelId="{9FA9FFF0-502A-4254-9385-DD3BCAC3B275}" type="presParOf" srcId="{F2ADE8A5-21BB-4F26-A6F7-E9D25663C0A2}" destId="{8B07E5C3-0F37-4E2D-BBEF-0CF2D40B3F19}" srcOrd="5" destOrd="0" presId="urn:microsoft.com/office/officeart/2005/8/layout/default#4"/>
    <dgm:cxn modelId="{5B1E40CD-515F-4546-99EC-60D9A94A0486}" type="presParOf" srcId="{F2ADE8A5-21BB-4F26-A6F7-E9D25663C0A2}" destId="{B6E3DE72-E4DF-470D-8B31-AEF5C386F25B}" srcOrd="6" destOrd="0" presId="urn:microsoft.com/office/officeart/2005/8/layout/default#4"/>
    <dgm:cxn modelId="{9331540C-7C3F-44F2-8800-4C405F560A78}" type="presParOf" srcId="{F2ADE8A5-21BB-4F26-A6F7-E9D25663C0A2}" destId="{BD19E211-9247-4883-9F05-19F572308565}" srcOrd="7" destOrd="0" presId="urn:microsoft.com/office/officeart/2005/8/layout/default#4"/>
    <dgm:cxn modelId="{C49E3986-8D2D-44E8-BE6D-6E93046B134B}" type="presParOf" srcId="{F2ADE8A5-21BB-4F26-A6F7-E9D25663C0A2}" destId="{8D51A10A-6690-474A-B337-B702EEA9B193}" srcOrd="8" destOrd="0" presId="urn:microsoft.com/office/officeart/2005/8/layout/default#4"/>
    <dgm:cxn modelId="{59ACF5DE-A863-4408-B354-F4D8966DE3B7}" type="presParOf" srcId="{F2ADE8A5-21BB-4F26-A6F7-E9D25663C0A2}" destId="{3EB101F7-747F-49D3-873F-9484B4849773}" srcOrd="9" destOrd="0" presId="urn:microsoft.com/office/officeart/2005/8/layout/default#4"/>
    <dgm:cxn modelId="{0B2EF71A-E84D-4F0D-BC84-7FED96965934}" type="presParOf" srcId="{F2ADE8A5-21BB-4F26-A6F7-E9D25663C0A2}" destId="{C8FD440C-4DA3-495E-913C-2899D226EEAB}" srcOrd="10" destOrd="0" presId="urn:microsoft.com/office/officeart/2005/8/layout/default#4"/>
    <dgm:cxn modelId="{C07D54F2-AA24-4445-87CE-CCDF3AAE1F86}" type="presParOf" srcId="{F2ADE8A5-21BB-4F26-A6F7-E9D25663C0A2}" destId="{53B8A3B5-B659-41AE-BBDA-DAB9701346EC}" srcOrd="11" destOrd="0" presId="urn:microsoft.com/office/officeart/2005/8/layout/default#4"/>
    <dgm:cxn modelId="{F3D02041-0AC2-485D-A2AD-531EC0817111}" type="presParOf" srcId="{F2ADE8A5-21BB-4F26-A6F7-E9D25663C0A2}" destId="{F2F78856-4D69-4D4B-ACE8-40131F320A2F}" srcOrd="1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623092-60B0-4377-930C-076B90D4AC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08B020-3F23-46A5-8CB2-EE01FA79351D}">
      <dgm:prSet phldrT="[Text]"/>
      <dgm:spPr/>
      <dgm:t>
        <a:bodyPr/>
        <a:lstStyle/>
        <a:p>
          <a:r>
            <a:rPr lang="cs-CZ" dirty="0" smtClean="0"/>
            <a:t>Dilatační spáry musíme dodržovat i v obkládané </a:t>
          </a:r>
          <a:r>
            <a:rPr lang="cs-CZ" dirty="0" err="1" smtClean="0"/>
            <a:t>ploš.e</a:t>
          </a:r>
          <a:endParaRPr lang="cs-CZ" dirty="0"/>
        </a:p>
      </dgm:t>
    </dgm:pt>
    <dgm:pt modelId="{8CD2CE57-B078-43D7-9332-5E206AEEAF7B}" type="parTrans" cxnId="{B616CEE9-27FC-4F2E-9086-6A7564994635}">
      <dgm:prSet/>
      <dgm:spPr/>
      <dgm:t>
        <a:bodyPr/>
        <a:lstStyle/>
        <a:p>
          <a:endParaRPr lang="cs-CZ"/>
        </a:p>
      </dgm:t>
    </dgm:pt>
    <dgm:pt modelId="{A3B427CC-A8F9-4F0D-B87D-522A771CD2DA}" type="sibTrans" cxnId="{B616CEE9-27FC-4F2E-9086-6A7564994635}">
      <dgm:prSet/>
      <dgm:spPr/>
      <dgm:t>
        <a:bodyPr/>
        <a:lstStyle/>
        <a:p>
          <a:endParaRPr lang="cs-CZ"/>
        </a:p>
      </dgm:t>
    </dgm:pt>
    <dgm:pt modelId="{A4297DD1-CF08-4BD3-84A2-4EB8FA8730B6}">
      <dgm:prSet phldrT="[Text]"/>
      <dgm:spPr/>
      <dgm:t>
        <a:bodyPr/>
        <a:lstStyle/>
        <a:p>
          <a:r>
            <a:rPr lang="cs-CZ" dirty="0" smtClean="0"/>
            <a:t>V místě spáry používáme silikonový tmel nebo speciální dilatační lišty.</a:t>
          </a:r>
          <a:endParaRPr lang="cs-CZ" dirty="0"/>
        </a:p>
      </dgm:t>
    </dgm:pt>
    <dgm:pt modelId="{F604B1DA-7F2D-4B76-8D3B-222C4A64BC73}" type="parTrans" cxnId="{BA6A6293-6B4C-4749-90CD-4DD51F055E08}">
      <dgm:prSet/>
      <dgm:spPr/>
      <dgm:t>
        <a:bodyPr/>
        <a:lstStyle/>
        <a:p>
          <a:endParaRPr lang="cs-CZ"/>
        </a:p>
      </dgm:t>
    </dgm:pt>
    <dgm:pt modelId="{BB0E20B8-3BD5-4E04-A585-EE058DFDCB81}" type="sibTrans" cxnId="{BA6A6293-6B4C-4749-90CD-4DD51F055E08}">
      <dgm:prSet/>
      <dgm:spPr/>
      <dgm:t>
        <a:bodyPr/>
        <a:lstStyle/>
        <a:p>
          <a:endParaRPr lang="cs-CZ"/>
        </a:p>
      </dgm:t>
    </dgm:pt>
    <dgm:pt modelId="{1F8D3E65-C5B9-44EC-9544-C02D5BA662F7}">
      <dgm:prSet phldrT="[Text]"/>
      <dgm:spPr/>
      <dgm:t>
        <a:bodyPr/>
        <a:lstStyle/>
        <a:p>
          <a:r>
            <a:rPr lang="cs-CZ" dirty="0" smtClean="0"/>
            <a:t>Dilatační spáru provádíme po obvodu místnosti, kde se podlaha stýká se svislými konstrukcemi. </a:t>
          </a:r>
          <a:endParaRPr lang="cs-CZ" dirty="0"/>
        </a:p>
      </dgm:t>
    </dgm:pt>
    <dgm:pt modelId="{25873419-C475-4AAE-BE93-3E81B0CCF3B7}" type="parTrans" cxnId="{07A9C218-1262-42AB-A917-0EFACA94467E}">
      <dgm:prSet/>
      <dgm:spPr/>
      <dgm:t>
        <a:bodyPr/>
        <a:lstStyle/>
        <a:p>
          <a:endParaRPr lang="cs-CZ"/>
        </a:p>
      </dgm:t>
    </dgm:pt>
    <dgm:pt modelId="{6B90B671-C7A3-4D95-902B-C694316BD898}" type="sibTrans" cxnId="{07A9C218-1262-42AB-A917-0EFACA94467E}">
      <dgm:prSet/>
      <dgm:spPr/>
      <dgm:t>
        <a:bodyPr/>
        <a:lstStyle/>
        <a:p>
          <a:endParaRPr lang="cs-CZ"/>
        </a:p>
      </dgm:t>
    </dgm:pt>
    <dgm:pt modelId="{4A570E24-4041-46D0-BA11-6913A6D052FB}">
      <dgm:prSet/>
      <dgm:spPr/>
      <dgm:t>
        <a:bodyPr/>
        <a:lstStyle/>
        <a:p>
          <a:r>
            <a:rPr lang="cs-CZ" dirty="0" smtClean="0"/>
            <a:t>Dilatační spáry nevykazují žádné objemové ani tvarové změny. </a:t>
          </a:r>
          <a:endParaRPr lang="cs-CZ" dirty="0"/>
        </a:p>
      </dgm:t>
    </dgm:pt>
    <dgm:pt modelId="{A40769FF-0B25-4269-ABF8-25C3428B1E8F}" type="parTrans" cxnId="{8222EC42-82E1-43C0-816D-7CD6EBCE11D4}">
      <dgm:prSet/>
      <dgm:spPr/>
    </dgm:pt>
    <dgm:pt modelId="{9A8FD0DA-9D72-4617-AEF7-B1517BBFE6CC}" type="sibTrans" cxnId="{8222EC42-82E1-43C0-816D-7CD6EBCE11D4}">
      <dgm:prSet/>
      <dgm:spPr/>
    </dgm:pt>
    <dgm:pt modelId="{AD4B9457-E9E2-4495-AB17-A2A72AAEC6EB}" type="pres">
      <dgm:prSet presAssocID="{28623092-60B0-4377-930C-076B90D4AC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91C1C2E-EA1A-459B-AFE5-D6C6CA51D8AC}" type="pres">
      <dgm:prSet presAssocID="{4A570E24-4041-46D0-BA11-6913A6D052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774CAB-385C-4011-B13C-66AF6235D317}" type="pres">
      <dgm:prSet presAssocID="{9A8FD0DA-9D72-4617-AEF7-B1517BBFE6CC}" presName="spacer" presStyleCnt="0"/>
      <dgm:spPr/>
    </dgm:pt>
    <dgm:pt modelId="{FB51A087-4797-4B80-89FD-782E5B7C5351}" type="pres">
      <dgm:prSet presAssocID="{F308B020-3F23-46A5-8CB2-EE01FA79351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3411F6-13D7-4142-A1FD-EB4FE007147C}" type="pres">
      <dgm:prSet presAssocID="{A3B427CC-A8F9-4F0D-B87D-522A771CD2DA}" presName="spacer" presStyleCnt="0"/>
      <dgm:spPr/>
    </dgm:pt>
    <dgm:pt modelId="{56336915-5977-4D41-969E-3969DAC74E4C}" type="pres">
      <dgm:prSet presAssocID="{A4297DD1-CF08-4BD3-84A2-4EB8FA8730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A9D8A4-F8C2-4540-9213-EA263E412178}" type="pres">
      <dgm:prSet presAssocID="{BB0E20B8-3BD5-4E04-A585-EE058DFDCB81}" presName="spacer" presStyleCnt="0"/>
      <dgm:spPr/>
    </dgm:pt>
    <dgm:pt modelId="{50633B1D-8E5D-4D09-A0EA-649CADE80E19}" type="pres">
      <dgm:prSet presAssocID="{1F8D3E65-C5B9-44EC-9544-C02D5BA662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DF9ADB2-9911-4CDC-8F6F-66468F988D94}" type="presOf" srcId="{A4297DD1-CF08-4BD3-84A2-4EB8FA8730B6}" destId="{56336915-5977-4D41-969E-3969DAC74E4C}" srcOrd="0" destOrd="0" presId="urn:microsoft.com/office/officeart/2005/8/layout/vList2"/>
    <dgm:cxn modelId="{B616CEE9-27FC-4F2E-9086-6A7564994635}" srcId="{28623092-60B0-4377-930C-076B90D4AC5C}" destId="{F308B020-3F23-46A5-8CB2-EE01FA79351D}" srcOrd="1" destOrd="0" parTransId="{8CD2CE57-B078-43D7-9332-5E206AEEAF7B}" sibTransId="{A3B427CC-A8F9-4F0D-B87D-522A771CD2DA}"/>
    <dgm:cxn modelId="{BA6A6293-6B4C-4749-90CD-4DD51F055E08}" srcId="{28623092-60B0-4377-930C-076B90D4AC5C}" destId="{A4297DD1-CF08-4BD3-84A2-4EB8FA8730B6}" srcOrd="2" destOrd="0" parTransId="{F604B1DA-7F2D-4B76-8D3B-222C4A64BC73}" sibTransId="{BB0E20B8-3BD5-4E04-A585-EE058DFDCB81}"/>
    <dgm:cxn modelId="{19FA714E-7E0D-4F75-8415-20D8BC6E1E2D}" type="presOf" srcId="{F308B020-3F23-46A5-8CB2-EE01FA79351D}" destId="{FB51A087-4797-4B80-89FD-782E5B7C5351}" srcOrd="0" destOrd="0" presId="urn:microsoft.com/office/officeart/2005/8/layout/vList2"/>
    <dgm:cxn modelId="{9F7DB039-1C12-41AD-8C47-A65BCD279547}" type="presOf" srcId="{1F8D3E65-C5B9-44EC-9544-C02D5BA662F7}" destId="{50633B1D-8E5D-4D09-A0EA-649CADE80E19}" srcOrd="0" destOrd="0" presId="urn:microsoft.com/office/officeart/2005/8/layout/vList2"/>
    <dgm:cxn modelId="{8222EC42-82E1-43C0-816D-7CD6EBCE11D4}" srcId="{28623092-60B0-4377-930C-076B90D4AC5C}" destId="{4A570E24-4041-46D0-BA11-6913A6D052FB}" srcOrd="0" destOrd="0" parTransId="{A40769FF-0B25-4269-ABF8-25C3428B1E8F}" sibTransId="{9A8FD0DA-9D72-4617-AEF7-B1517BBFE6CC}"/>
    <dgm:cxn modelId="{51A3CBAA-0BC1-42BB-81FD-52927F607B30}" type="presOf" srcId="{28623092-60B0-4377-930C-076B90D4AC5C}" destId="{AD4B9457-E9E2-4495-AB17-A2A72AAEC6EB}" srcOrd="0" destOrd="0" presId="urn:microsoft.com/office/officeart/2005/8/layout/vList2"/>
    <dgm:cxn modelId="{D205CD58-B009-46C7-BAF2-7B585E0E0315}" type="presOf" srcId="{4A570E24-4041-46D0-BA11-6913A6D052FB}" destId="{291C1C2E-EA1A-459B-AFE5-D6C6CA51D8AC}" srcOrd="0" destOrd="0" presId="urn:microsoft.com/office/officeart/2005/8/layout/vList2"/>
    <dgm:cxn modelId="{07A9C218-1262-42AB-A917-0EFACA94467E}" srcId="{28623092-60B0-4377-930C-076B90D4AC5C}" destId="{1F8D3E65-C5B9-44EC-9544-C02D5BA662F7}" srcOrd="3" destOrd="0" parTransId="{25873419-C475-4AAE-BE93-3E81B0CCF3B7}" sibTransId="{6B90B671-C7A3-4D95-902B-C694316BD898}"/>
    <dgm:cxn modelId="{BEB235AC-BA62-48F4-B3B5-18DA09D00895}" type="presParOf" srcId="{AD4B9457-E9E2-4495-AB17-A2A72AAEC6EB}" destId="{291C1C2E-EA1A-459B-AFE5-D6C6CA51D8AC}" srcOrd="0" destOrd="0" presId="urn:microsoft.com/office/officeart/2005/8/layout/vList2"/>
    <dgm:cxn modelId="{4452E511-7156-4773-89A0-A639F9D139F6}" type="presParOf" srcId="{AD4B9457-E9E2-4495-AB17-A2A72AAEC6EB}" destId="{AB774CAB-385C-4011-B13C-66AF6235D317}" srcOrd="1" destOrd="0" presId="urn:microsoft.com/office/officeart/2005/8/layout/vList2"/>
    <dgm:cxn modelId="{73CC5230-B5A9-42B2-8484-65A6A67C5F0A}" type="presParOf" srcId="{AD4B9457-E9E2-4495-AB17-A2A72AAEC6EB}" destId="{FB51A087-4797-4B80-89FD-782E5B7C5351}" srcOrd="2" destOrd="0" presId="urn:microsoft.com/office/officeart/2005/8/layout/vList2"/>
    <dgm:cxn modelId="{D36F5873-DBE6-4A9F-B818-77CCFE21FC72}" type="presParOf" srcId="{AD4B9457-E9E2-4495-AB17-A2A72AAEC6EB}" destId="{203411F6-13D7-4142-A1FD-EB4FE007147C}" srcOrd="3" destOrd="0" presId="urn:microsoft.com/office/officeart/2005/8/layout/vList2"/>
    <dgm:cxn modelId="{7363AA50-CDD8-4812-9E0D-A420F2353CA8}" type="presParOf" srcId="{AD4B9457-E9E2-4495-AB17-A2A72AAEC6EB}" destId="{56336915-5977-4D41-969E-3969DAC74E4C}" srcOrd="4" destOrd="0" presId="urn:microsoft.com/office/officeart/2005/8/layout/vList2"/>
    <dgm:cxn modelId="{BFC07D67-7BC6-4A02-B840-356BD4695F88}" type="presParOf" srcId="{AD4B9457-E9E2-4495-AB17-A2A72AAEC6EB}" destId="{70A9D8A4-F8C2-4540-9213-EA263E412178}" srcOrd="5" destOrd="0" presId="urn:microsoft.com/office/officeart/2005/8/layout/vList2"/>
    <dgm:cxn modelId="{271F9648-B928-40E9-8BF6-DDAC0E51A6C0}" type="presParOf" srcId="{AD4B9457-E9E2-4495-AB17-A2A72AAEC6EB}" destId="{50633B1D-8E5D-4D09-A0EA-649CADE80E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623092-60B0-4377-930C-076B90D4AC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08B020-3F23-46A5-8CB2-EE01FA79351D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Dilatační spáry musíme dodržovat i v obkládané </a:t>
          </a:r>
          <a:r>
            <a:rPr lang="cs-CZ" dirty="0" err="1" smtClean="0"/>
            <a:t>ploš.e</a:t>
          </a:r>
          <a:endParaRPr lang="cs-CZ" dirty="0"/>
        </a:p>
      </dgm:t>
    </dgm:pt>
    <dgm:pt modelId="{8CD2CE57-B078-43D7-9332-5E206AEEAF7B}" type="parTrans" cxnId="{B616CEE9-27FC-4F2E-9086-6A7564994635}">
      <dgm:prSet/>
      <dgm:spPr/>
      <dgm:t>
        <a:bodyPr/>
        <a:lstStyle/>
        <a:p>
          <a:endParaRPr lang="cs-CZ"/>
        </a:p>
      </dgm:t>
    </dgm:pt>
    <dgm:pt modelId="{A3B427CC-A8F9-4F0D-B87D-522A771CD2DA}" type="sibTrans" cxnId="{B616CEE9-27FC-4F2E-9086-6A7564994635}">
      <dgm:prSet/>
      <dgm:spPr/>
      <dgm:t>
        <a:bodyPr/>
        <a:lstStyle/>
        <a:p>
          <a:endParaRPr lang="cs-CZ"/>
        </a:p>
      </dgm:t>
    </dgm:pt>
    <dgm:pt modelId="{A4297DD1-CF08-4BD3-84A2-4EB8FA8730B6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V místě spáry používáme silikonový tmel nebo speciální dilatační lišty.</a:t>
          </a:r>
          <a:endParaRPr lang="cs-CZ" dirty="0"/>
        </a:p>
      </dgm:t>
    </dgm:pt>
    <dgm:pt modelId="{F604B1DA-7F2D-4B76-8D3B-222C4A64BC73}" type="parTrans" cxnId="{BA6A6293-6B4C-4749-90CD-4DD51F055E08}">
      <dgm:prSet/>
      <dgm:spPr/>
      <dgm:t>
        <a:bodyPr/>
        <a:lstStyle/>
        <a:p>
          <a:endParaRPr lang="cs-CZ"/>
        </a:p>
      </dgm:t>
    </dgm:pt>
    <dgm:pt modelId="{BB0E20B8-3BD5-4E04-A585-EE058DFDCB81}" type="sibTrans" cxnId="{BA6A6293-6B4C-4749-90CD-4DD51F055E08}">
      <dgm:prSet/>
      <dgm:spPr/>
      <dgm:t>
        <a:bodyPr/>
        <a:lstStyle/>
        <a:p>
          <a:endParaRPr lang="cs-CZ"/>
        </a:p>
      </dgm:t>
    </dgm:pt>
    <dgm:pt modelId="{1F8D3E65-C5B9-44EC-9544-C02D5BA662F7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Dilatační spáru provádíme po obvodu místnosti, kde se podlaha stýká se svislými konstrukcemi. </a:t>
          </a:r>
          <a:endParaRPr lang="cs-CZ" dirty="0"/>
        </a:p>
      </dgm:t>
    </dgm:pt>
    <dgm:pt modelId="{25873419-C475-4AAE-BE93-3E81B0CCF3B7}" type="parTrans" cxnId="{07A9C218-1262-42AB-A917-0EFACA94467E}">
      <dgm:prSet/>
      <dgm:spPr/>
      <dgm:t>
        <a:bodyPr/>
        <a:lstStyle/>
        <a:p>
          <a:endParaRPr lang="cs-CZ"/>
        </a:p>
      </dgm:t>
    </dgm:pt>
    <dgm:pt modelId="{6B90B671-C7A3-4D95-902B-C694316BD898}" type="sibTrans" cxnId="{07A9C218-1262-42AB-A917-0EFACA94467E}">
      <dgm:prSet/>
      <dgm:spPr/>
      <dgm:t>
        <a:bodyPr/>
        <a:lstStyle/>
        <a:p>
          <a:endParaRPr lang="cs-CZ"/>
        </a:p>
      </dgm:t>
    </dgm:pt>
    <dgm:pt modelId="{4A570E24-4041-46D0-BA11-6913A6D052FB}">
      <dgm:prSet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Dilatační spáry nevykazují žádné objemové ani tvarové změny. </a:t>
          </a:r>
          <a:endParaRPr lang="cs-CZ" dirty="0"/>
        </a:p>
      </dgm:t>
    </dgm:pt>
    <dgm:pt modelId="{A40769FF-0B25-4269-ABF8-25C3428B1E8F}" type="parTrans" cxnId="{8222EC42-82E1-43C0-816D-7CD6EBCE11D4}">
      <dgm:prSet/>
      <dgm:spPr/>
    </dgm:pt>
    <dgm:pt modelId="{9A8FD0DA-9D72-4617-AEF7-B1517BBFE6CC}" type="sibTrans" cxnId="{8222EC42-82E1-43C0-816D-7CD6EBCE11D4}">
      <dgm:prSet/>
      <dgm:spPr/>
    </dgm:pt>
    <dgm:pt modelId="{AD4B9457-E9E2-4495-AB17-A2A72AAEC6EB}" type="pres">
      <dgm:prSet presAssocID="{28623092-60B0-4377-930C-076B90D4AC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91C1C2E-EA1A-459B-AFE5-D6C6CA51D8AC}" type="pres">
      <dgm:prSet presAssocID="{4A570E24-4041-46D0-BA11-6913A6D052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774CAB-385C-4011-B13C-66AF6235D317}" type="pres">
      <dgm:prSet presAssocID="{9A8FD0DA-9D72-4617-AEF7-B1517BBFE6CC}" presName="spacer" presStyleCnt="0"/>
      <dgm:spPr/>
    </dgm:pt>
    <dgm:pt modelId="{FB51A087-4797-4B80-89FD-782E5B7C5351}" type="pres">
      <dgm:prSet presAssocID="{F308B020-3F23-46A5-8CB2-EE01FA79351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3411F6-13D7-4142-A1FD-EB4FE007147C}" type="pres">
      <dgm:prSet presAssocID="{A3B427CC-A8F9-4F0D-B87D-522A771CD2DA}" presName="spacer" presStyleCnt="0"/>
      <dgm:spPr/>
    </dgm:pt>
    <dgm:pt modelId="{56336915-5977-4D41-969E-3969DAC74E4C}" type="pres">
      <dgm:prSet presAssocID="{A4297DD1-CF08-4BD3-84A2-4EB8FA8730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A9D8A4-F8C2-4540-9213-EA263E412178}" type="pres">
      <dgm:prSet presAssocID="{BB0E20B8-3BD5-4E04-A585-EE058DFDCB81}" presName="spacer" presStyleCnt="0"/>
      <dgm:spPr/>
    </dgm:pt>
    <dgm:pt modelId="{50633B1D-8E5D-4D09-A0EA-649CADE80E19}" type="pres">
      <dgm:prSet presAssocID="{1F8D3E65-C5B9-44EC-9544-C02D5BA662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616CEE9-27FC-4F2E-9086-6A7564994635}" srcId="{28623092-60B0-4377-930C-076B90D4AC5C}" destId="{F308B020-3F23-46A5-8CB2-EE01FA79351D}" srcOrd="1" destOrd="0" parTransId="{8CD2CE57-B078-43D7-9332-5E206AEEAF7B}" sibTransId="{A3B427CC-A8F9-4F0D-B87D-522A771CD2DA}"/>
    <dgm:cxn modelId="{7DA739AB-4631-434F-8E05-507AA02D392E}" type="presOf" srcId="{28623092-60B0-4377-930C-076B90D4AC5C}" destId="{AD4B9457-E9E2-4495-AB17-A2A72AAEC6EB}" srcOrd="0" destOrd="0" presId="urn:microsoft.com/office/officeart/2005/8/layout/vList2"/>
    <dgm:cxn modelId="{8222EC42-82E1-43C0-816D-7CD6EBCE11D4}" srcId="{28623092-60B0-4377-930C-076B90D4AC5C}" destId="{4A570E24-4041-46D0-BA11-6913A6D052FB}" srcOrd="0" destOrd="0" parTransId="{A40769FF-0B25-4269-ABF8-25C3428B1E8F}" sibTransId="{9A8FD0DA-9D72-4617-AEF7-B1517BBFE6CC}"/>
    <dgm:cxn modelId="{0C91A3F5-9145-42DA-AE36-178B22475EEC}" type="presOf" srcId="{F308B020-3F23-46A5-8CB2-EE01FA79351D}" destId="{FB51A087-4797-4B80-89FD-782E5B7C5351}" srcOrd="0" destOrd="0" presId="urn:microsoft.com/office/officeart/2005/8/layout/vList2"/>
    <dgm:cxn modelId="{3F2F042A-615B-4D42-84B4-17B9A97E5E07}" type="presOf" srcId="{1F8D3E65-C5B9-44EC-9544-C02D5BA662F7}" destId="{50633B1D-8E5D-4D09-A0EA-649CADE80E19}" srcOrd="0" destOrd="0" presId="urn:microsoft.com/office/officeart/2005/8/layout/vList2"/>
    <dgm:cxn modelId="{FA18E0D5-D272-454B-8DD3-FBAA8C181BBE}" type="presOf" srcId="{A4297DD1-CF08-4BD3-84A2-4EB8FA8730B6}" destId="{56336915-5977-4D41-969E-3969DAC74E4C}" srcOrd="0" destOrd="0" presId="urn:microsoft.com/office/officeart/2005/8/layout/vList2"/>
    <dgm:cxn modelId="{BA6A6293-6B4C-4749-90CD-4DD51F055E08}" srcId="{28623092-60B0-4377-930C-076B90D4AC5C}" destId="{A4297DD1-CF08-4BD3-84A2-4EB8FA8730B6}" srcOrd="2" destOrd="0" parTransId="{F604B1DA-7F2D-4B76-8D3B-222C4A64BC73}" sibTransId="{BB0E20B8-3BD5-4E04-A585-EE058DFDCB81}"/>
    <dgm:cxn modelId="{07A9C218-1262-42AB-A917-0EFACA94467E}" srcId="{28623092-60B0-4377-930C-076B90D4AC5C}" destId="{1F8D3E65-C5B9-44EC-9544-C02D5BA662F7}" srcOrd="3" destOrd="0" parTransId="{25873419-C475-4AAE-BE93-3E81B0CCF3B7}" sibTransId="{6B90B671-C7A3-4D95-902B-C694316BD898}"/>
    <dgm:cxn modelId="{06EADEF2-C3CA-413F-B31E-B1A657990B59}" type="presOf" srcId="{4A570E24-4041-46D0-BA11-6913A6D052FB}" destId="{291C1C2E-EA1A-459B-AFE5-D6C6CA51D8AC}" srcOrd="0" destOrd="0" presId="urn:microsoft.com/office/officeart/2005/8/layout/vList2"/>
    <dgm:cxn modelId="{399337A1-C2E6-4028-8105-22D77838361C}" type="presParOf" srcId="{AD4B9457-E9E2-4495-AB17-A2A72AAEC6EB}" destId="{291C1C2E-EA1A-459B-AFE5-D6C6CA51D8AC}" srcOrd="0" destOrd="0" presId="urn:microsoft.com/office/officeart/2005/8/layout/vList2"/>
    <dgm:cxn modelId="{65241EC7-73A1-40B5-8198-D437D1744978}" type="presParOf" srcId="{AD4B9457-E9E2-4495-AB17-A2A72AAEC6EB}" destId="{AB774CAB-385C-4011-B13C-66AF6235D317}" srcOrd="1" destOrd="0" presId="urn:microsoft.com/office/officeart/2005/8/layout/vList2"/>
    <dgm:cxn modelId="{90F0E4AB-FC10-466E-BCF6-C9E33314B6D9}" type="presParOf" srcId="{AD4B9457-E9E2-4495-AB17-A2A72AAEC6EB}" destId="{FB51A087-4797-4B80-89FD-782E5B7C5351}" srcOrd="2" destOrd="0" presId="urn:microsoft.com/office/officeart/2005/8/layout/vList2"/>
    <dgm:cxn modelId="{893A6E60-4A82-4782-B45E-2095067D68ED}" type="presParOf" srcId="{AD4B9457-E9E2-4495-AB17-A2A72AAEC6EB}" destId="{203411F6-13D7-4142-A1FD-EB4FE007147C}" srcOrd="3" destOrd="0" presId="urn:microsoft.com/office/officeart/2005/8/layout/vList2"/>
    <dgm:cxn modelId="{C681F622-2802-415D-8909-32B78BE2FF4F}" type="presParOf" srcId="{AD4B9457-E9E2-4495-AB17-A2A72AAEC6EB}" destId="{56336915-5977-4D41-969E-3969DAC74E4C}" srcOrd="4" destOrd="0" presId="urn:microsoft.com/office/officeart/2005/8/layout/vList2"/>
    <dgm:cxn modelId="{721F75C3-62CC-4E2C-B87D-722F7584E1EC}" type="presParOf" srcId="{AD4B9457-E9E2-4495-AB17-A2A72AAEC6EB}" destId="{70A9D8A4-F8C2-4540-9213-EA263E412178}" srcOrd="5" destOrd="0" presId="urn:microsoft.com/office/officeart/2005/8/layout/vList2"/>
    <dgm:cxn modelId="{57360805-935C-4AA4-8538-A9D016975013}" type="presParOf" srcId="{AD4B9457-E9E2-4495-AB17-A2A72AAEC6EB}" destId="{50633B1D-8E5D-4D09-A0EA-649CADE80E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6DC99F-14A8-48B5-9189-E153687957E1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8764398-C775-4EC6-BB58-CFA126C12BBD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smtClean="0"/>
            <a:t>Tekutá jednosložková </a:t>
          </a:r>
          <a:r>
            <a:rPr lang="cs-CZ" dirty="0" err="1" smtClean="0"/>
            <a:t>hydroizolace</a:t>
          </a:r>
          <a:endParaRPr lang="cs-CZ" dirty="0"/>
        </a:p>
      </dgm:t>
    </dgm:pt>
    <dgm:pt modelId="{38D3AF3A-C380-4EC9-ACCC-7A50E3023DD8}" type="parTrans" cxnId="{F7179B6C-6956-48DE-814D-2B3CD961E66C}">
      <dgm:prSet/>
      <dgm:spPr/>
      <dgm:t>
        <a:bodyPr/>
        <a:lstStyle/>
        <a:p>
          <a:endParaRPr lang="cs-CZ"/>
        </a:p>
      </dgm:t>
    </dgm:pt>
    <dgm:pt modelId="{9BFAB903-9F05-4CCD-A665-AA39D8161ABA}" type="sibTrans" cxnId="{F7179B6C-6956-48DE-814D-2B3CD961E66C}">
      <dgm:prSet/>
      <dgm:spPr/>
      <dgm:t>
        <a:bodyPr/>
        <a:lstStyle/>
        <a:p>
          <a:endParaRPr lang="cs-CZ"/>
        </a:p>
      </dgm:t>
    </dgm:pt>
    <dgm:pt modelId="{FD6C6C18-C48C-4E6F-8B0C-AEC572D80D36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smtClean="0"/>
            <a:t>Hydroizolační </a:t>
          </a:r>
          <a:r>
            <a:rPr lang="cs-CZ" dirty="0" err="1" smtClean="0"/>
            <a:t>asflatový</a:t>
          </a:r>
          <a:r>
            <a:rPr lang="cs-CZ" dirty="0" smtClean="0"/>
            <a:t> pás</a:t>
          </a:r>
          <a:endParaRPr lang="cs-CZ" dirty="0"/>
        </a:p>
      </dgm:t>
    </dgm:pt>
    <dgm:pt modelId="{D69B857B-619E-494E-8062-9B579DE789CD}" type="parTrans" cxnId="{6FEE8293-D5A0-405A-AA0F-E65E80568C75}">
      <dgm:prSet/>
      <dgm:spPr/>
      <dgm:t>
        <a:bodyPr/>
        <a:lstStyle/>
        <a:p>
          <a:endParaRPr lang="cs-CZ"/>
        </a:p>
      </dgm:t>
    </dgm:pt>
    <dgm:pt modelId="{C3C78C65-8293-4523-8975-EE41E71BE2FE}" type="sibTrans" cxnId="{6FEE8293-D5A0-405A-AA0F-E65E80568C75}">
      <dgm:prSet/>
      <dgm:spPr/>
      <dgm:t>
        <a:bodyPr/>
        <a:lstStyle/>
        <a:p>
          <a:endParaRPr lang="cs-CZ"/>
        </a:p>
      </dgm:t>
    </dgm:pt>
    <dgm:pt modelId="{C6F39FA5-D714-4E2A-A6A0-9CDA7224834A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smtClean="0"/>
            <a:t>Parotěsná folie</a:t>
          </a:r>
          <a:endParaRPr lang="cs-CZ" dirty="0"/>
        </a:p>
      </dgm:t>
    </dgm:pt>
    <dgm:pt modelId="{AE6A2FC6-BB22-4089-B00B-41BF66F2213A}" type="parTrans" cxnId="{02F302C1-C030-4195-AF4E-04C94A72E717}">
      <dgm:prSet/>
      <dgm:spPr/>
      <dgm:t>
        <a:bodyPr/>
        <a:lstStyle/>
        <a:p>
          <a:endParaRPr lang="cs-CZ"/>
        </a:p>
      </dgm:t>
    </dgm:pt>
    <dgm:pt modelId="{6E5C9401-BD2F-4128-A6F7-63BDE6E0E153}" type="sibTrans" cxnId="{02F302C1-C030-4195-AF4E-04C94A72E717}">
      <dgm:prSet/>
      <dgm:spPr/>
      <dgm:t>
        <a:bodyPr/>
        <a:lstStyle/>
        <a:p>
          <a:endParaRPr lang="cs-CZ"/>
        </a:p>
      </dgm:t>
    </dgm:pt>
    <dgm:pt modelId="{D7EEE20D-C08D-405B-9B3E-7DE6023B1420}" type="pres">
      <dgm:prSet presAssocID="{986DC99F-14A8-48B5-9189-E153687957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1794210-0C3C-415A-94D7-55E8E8A6513F}" type="pres">
      <dgm:prSet presAssocID="{78764398-C775-4EC6-BB58-CFA126C12B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846DA5-4C8F-4E6E-AC94-E36B398945BF}" type="pres">
      <dgm:prSet presAssocID="{9BFAB903-9F05-4CCD-A665-AA39D8161ABA}" presName="sibTrans" presStyleCnt="0"/>
      <dgm:spPr/>
    </dgm:pt>
    <dgm:pt modelId="{6E5FA565-1C9E-4EF9-B4C0-991BCDAB9962}" type="pres">
      <dgm:prSet presAssocID="{FD6C6C18-C48C-4E6F-8B0C-AEC572D80D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33CC8C-6BC0-4637-B50D-A0DF64F84D57}" type="pres">
      <dgm:prSet presAssocID="{C3C78C65-8293-4523-8975-EE41E71BE2FE}" presName="sibTrans" presStyleCnt="0"/>
      <dgm:spPr/>
    </dgm:pt>
    <dgm:pt modelId="{D7D2886A-CDD4-459B-8C28-E7FF805AB600}" type="pres">
      <dgm:prSet presAssocID="{C6F39FA5-D714-4E2A-A6A0-9CDA722483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4B929A6-238B-4DDC-A7ED-0BCA0E4B2DC8}" type="presOf" srcId="{FD6C6C18-C48C-4E6F-8B0C-AEC572D80D36}" destId="{6E5FA565-1C9E-4EF9-B4C0-991BCDAB9962}" srcOrd="0" destOrd="0" presId="urn:microsoft.com/office/officeart/2005/8/layout/default#5"/>
    <dgm:cxn modelId="{5A06CB71-931E-45B0-BED9-C66A5430CAAE}" type="presOf" srcId="{986DC99F-14A8-48B5-9189-E153687957E1}" destId="{D7EEE20D-C08D-405B-9B3E-7DE6023B1420}" srcOrd="0" destOrd="0" presId="urn:microsoft.com/office/officeart/2005/8/layout/default#5"/>
    <dgm:cxn modelId="{02F302C1-C030-4195-AF4E-04C94A72E717}" srcId="{986DC99F-14A8-48B5-9189-E153687957E1}" destId="{C6F39FA5-D714-4E2A-A6A0-9CDA7224834A}" srcOrd="2" destOrd="0" parTransId="{AE6A2FC6-BB22-4089-B00B-41BF66F2213A}" sibTransId="{6E5C9401-BD2F-4128-A6F7-63BDE6E0E153}"/>
    <dgm:cxn modelId="{F7179B6C-6956-48DE-814D-2B3CD961E66C}" srcId="{986DC99F-14A8-48B5-9189-E153687957E1}" destId="{78764398-C775-4EC6-BB58-CFA126C12BBD}" srcOrd="0" destOrd="0" parTransId="{38D3AF3A-C380-4EC9-ACCC-7A50E3023DD8}" sibTransId="{9BFAB903-9F05-4CCD-A665-AA39D8161ABA}"/>
    <dgm:cxn modelId="{6FEE8293-D5A0-405A-AA0F-E65E80568C75}" srcId="{986DC99F-14A8-48B5-9189-E153687957E1}" destId="{FD6C6C18-C48C-4E6F-8B0C-AEC572D80D36}" srcOrd="1" destOrd="0" parTransId="{D69B857B-619E-494E-8062-9B579DE789CD}" sibTransId="{C3C78C65-8293-4523-8975-EE41E71BE2FE}"/>
    <dgm:cxn modelId="{F0873F44-AC1D-4DB3-B1EB-02F686AE1AEB}" type="presOf" srcId="{78764398-C775-4EC6-BB58-CFA126C12BBD}" destId="{F1794210-0C3C-415A-94D7-55E8E8A6513F}" srcOrd="0" destOrd="0" presId="urn:microsoft.com/office/officeart/2005/8/layout/default#5"/>
    <dgm:cxn modelId="{454EE903-2EAC-4936-8025-DB04F81EDE24}" type="presOf" srcId="{C6F39FA5-D714-4E2A-A6A0-9CDA7224834A}" destId="{D7D2886A-CDD4-459B-8C28-E7FF805AB600}" srcOrd="0" destOrd="0" presId="urn:microsoft.com/office/officeart/2005/8/layout/default#5"/>
    <dgm:cxn modelId="{A157323F-BFA1-4BCE-B9B2-110107F2F941}" type="presParOf" srcId="{D7EEE20D-C08D-405B-9B3E-7DE6023B1420}" destId="{F1794210-0C3C-415A-94D7-55E8E8A6513F}" srcOrd="0" destOrd="0" presId="urn:microsoft.com/office/officeart/2005/8/layout/default#5"/>
    <dgm:cxn modelId="{7447EA62-43B4-41E2-90A7-8297F2C7D13D}" type="presParOf" srcId="{D7EEE20D-C08D-405B-9B3E-7DE6023B1420}" destId="{6B846DA5-4C8F-4E6E-AC94-E36B398945BF}" srcOrd="1" destOrd="0" presId="urn:microsoft.com/office/officeart/2005/8/layout/default#5"/>
    <dgm:cxn modelId="{8A172C3A-94A4-404C-86A7-7B36B5C6A923}" type="presParOf" srcId="{D7EEE20D-C08D-405B-9B3E-7DE6023B1420}" destId="{6E5FA565-1C9E-4EF9-B4C0-991BCDAB9962}" srcOrd="2" destOrd="0" presId="urn:microsoft.com/office/officeart/2005/8/layout/default#5"/>
    <dgm:cxn modelId="{3EA3C687-1502-441B-8981-0E9479DA3BA8}" type="presParOf" srcId="{D7EEE20D-C08D-405B-9B3E-7DE6023B1420}" destId="{F833CC8C-6BC0-4637-B50D-A0DF64F84D57}" srcOrd="3" destOrd="0" presId="urn:microsoft.com/office/officeart/2005/8/layout/default#5"/>
    <dgm:cxn modelId="{4B954A88-6F74-4870-ABA1-A50C9A111E83}" type="presParOf" srcId="{D7EEE20D-C08D-405B-9B3E-7DE6023B1420}" destId="{D7D2886A-CDD4-459B-8C28-E7FF805AB600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6DC99F-14A8-48B5-9189-E153687957E1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8764398-C775-4EC6-BB58-CFA126C12BBD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Tekutá jednosložková </a:t>
          </a:r>
          <a:r>
            <a:rPr lang="cs-CZ" dirty="0" err="1" smtClean="0"/>
            <a:t>hydroizolace</a:t>
          </a:r>
          <a:endParaRPr lang="cs-CZ" dirty="0"/>
        </a:p>
      </dgm:t>
    </dgm:pt>
    <dgm:pt modelId="{38D3AF3A-C380-4EC9-ACCC-7A50E3023DD8}" type="parTrans" cxnId="{F7179B6C-6956-48DE-814D-2B3CD961E66C}">
      <dgm:prSet/>
      <dgm:spPr/>
      <dgm:t>
        <a:bodyPr/>
        <a:lstStyle/>
        <a:p>
          <a:endParaRPr lang="cs-CZ"/>
        </a:p>
      </dgm:t>
    </dgm:pt>
    <dgm:pt modelId="{9BFAB903-9F05-4CCD-A665-AA39D8161ABA}" type="sibTrans" cxnId="{F7179B6C-6956-48DE-814D-2B3CD961E66C}">
      <dgm:prSet/>
      <dgm:spPr/>
      <dgm:t>
        <a:bodyPr/>
        <a:lstStyle/>
        <a:p>
          <a:endParaRPr lang="cs-CZ"/>
        </a:p>
      </dgm:t>
    </dgm:pt>
    <dgm:pt modelId="{FD6C6C18-C48C-4E6F-8B0C-AEC572D80D36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Hydroizolační </a:t>
          </a:r>
          <a:r>
            <a:rPr lang="cs-CZ" dirty="0" err="1" smtClean="0"/>
            <a:t>asflatový</a:t>
          </a:r>
          <a:r>
            <a:rPr lang="cs-CZ" dirty="0" smtClean="0"/>
            <a:t> pás</a:t>
          </a:r>
          <a:endParaRPr lang="cs-CZ" dirty="0"/>
        </a:p>
      </dgm:t>
    </dgm:pt>
    <dgm:pt modelId="{D69B857B-619E-494E-8062-9B579DE789CD}" type="parTrans" cxnId="{6FEE8293-D5A0-405A-AA0F-E65E80568C75}">
      <dgm:prSet/>
      <dgm:spPr/>
      <dgm:t>
        <a:bodyPr/>
        <a:lstStyle/>
        <a:p>
          <a:endParaRPr lang="cs-CZ"/>
        </a:p>
      </dgm:t>
    </dgm:pt>
    <dgm:pt modelId="{C3C78C65-8293-4523-8975-EE41E71BE2FE}" type="sibTrans" cxnId="{6FEE8293-D5A0-405A-AA0F-E65E80568C75}">
      <dgm:prSet/>
      <dgm:spPr/>
      <dgm:t>
        <a:bodyPr/>
        <a:lstStyle/>
        <a:p>
          <a:endParaRPr lang="cs-CZ"/>
        </a:p>
      </dgm:t>
    </dgm:pt>
    <dgm:pt modelId="{C6F39FA5-D714-4E2A-A6A0-9CDA7224834A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Parotěsná folie</a:t>
          </a:r>
          <a:endParaRPr lang="cs-CZ" dirty="0"/>
        </a:p>
      </dgm:t>
    </dgm:pt>
    <dgm:pt modelId="{AE6A2FC6-BB22-4089-B00B-41BF66F2213A}" type="parTrans" cxnId="{02F302C1-C030-4195-AF4E-04C94A72E717}">
      <dgm:prSet/>
      <dgm:spPr/>
      <dgm:t>
        <a:bodyPr/>
        <a:lstStyle/>
        <a:p>
          <a:endParaRPr lang="cs-CZ"/>
        </a:p>
      </dgm:t>
    </dgm:pt>
    <dgm:pt modelId="{6E5C9401-BD2F-4128-A6F7-63BDE6E0E153}" type="sibTrans" cxnId="{02F302C1-C030-4195-AF4E-04C94A72E717}">
      <dgm:prSet/>
      <dgm:spPr/>
      <dgm:t>
        <a:bodyPr/>
        <a:lstStyle/>
        <a:p>
          <a:endParaRPr lang="cs-CZ"/>
        </a:p>
      </dgm:t>
    </dgm:pt>
    <dgm:pt modelId="{D7EEE20D-C08D-405B-9B3E-7DE6023B1420}" type="pres">
      <dgm:prSet presAssocID="{986DC99F-14A8-48B5-9189-E153687957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1794210-0C3C-415A-94D7-55E8E8A6513F}" type="pres">
      <dgm:prSet presAssocID="{78764398-C775-4EC6-BB58-CFA126C12B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846DA5-4C8F-4E6E-AC94-E36B398945BF}" type="pres">
      <dgm:prSet presAssocID="{9BFAB903-9F05-4CCD-A665-AA39D8161ABA}" presName="sibTrans" presStyleCnt="0"/>
      <dgm:spPr/>
    </dgm:pt>
    <dgm:pt modelId="{6E5FA565-1C9E-4EF9-B4C0-991BCDAB9962}" type="pres">
      <dgm:prSet presAssocID="{FD6C6C18-C48C-4E6F-8B0C-AEC572D80D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33CC8C-6BC0-4637-B50D-A0DF64F84D57}" type="pres">
      <dgm:prSet presAssocID="{C3C78C65-8293-4523-8975-EE41E71BE2FE}" presName="sibTrans" presStyleCnt="0"/>
      <dgm:spPr/>
    </dgm:pt>
    <dgm:pt modelId="{D7D2886A-CDD4-459B-8C28-E7FF805AB600}" type="pres">
      <dgm:prSet presAssocID="{C6F39FA5-D714-4E2A-A6A0-9CDA722483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3FD7AE4-581D-4C92-903A-C813D6E96162}" type="presOf" srcId="{78764398-C775-4EC6-BB58-CFA126C12BBD}" destId="{F1794210-0C3C-415A-94D7-55E8E8A6513F}" srcOrd="0" destOrd="0" presId="urn:microsoft.com/office/officeart/2005/8/layout/default#6"/>
    <dgm:cxn modelId="{02F302C1-C030-4195-AF4E-04C94A72E717}" srcId="{986DC99F-14A8-48B5-9189-E153687957E1}" destId="{C6F39FA5-D714-4E2A-A6A0-9CDA7224834A}" srcOrd="2" destOrd="0" parTransId="{AE6A2FC6-BB22-4089-B00B-41BF66F2213A}" sibTransId="{6E5C9401-BD2F-4128-A6F7-63BDE6E0E153}"/>
    <dgm:cxn modelId="{F7179B6C-6956-48DE-814D-2B3CD961E66C}" srcId="{986DC99F-14A8-48B5-9189-E153687957E1}" destId="{78764398-C775-4EC6-BB58-CFA126C12BBD}" srcOrd="0" destOrd="0" parTransId="{38D3AF3A-C380-4EC9-ACCC-7A50E3023DD8}" sibTransId="{9BFAB903-9F05-4CCD-A665-AA39D8161ABA}"/>
    <dgm:cxn modelId="{674758CF-1232-4D05-9797-F406DB70A87F}" type="presOf" srcId="{FD6C6C18-C48C-4E6F-8B0C-AEC572D80D36}" destId="{6E5FA565-1C9E-4EF9-B4C0-991BCDAB9962}" srcOrd="0" destOrd="0" presId="urn:microsoft.com/office/officeart/2005/8/layout/default#6"/>
    <dgm:cxn modelId="{7BFD9331-37ED-4ED3-AA08-EE4FFB7C9973}" type="presOf" srcId="{C6F39FA5-D714-4E2A-A6A0-9CDA7224834A}" destId="{D7D2886A-CDD4-459B-8C28-E7FF805AB600}" srcOrd="0" destOrd="0" presId="urn:microsoft.com/office/officeart/2005/8/layout/default#6"/>
    <dgm:cxn modelId="{6FEE8293-D5A0-405A-AA0F-E65E80568C75}" srcId="{986DC99F-14A8-48B5-9189-E153687957E1}" destId="{FD6C6C18-C48C-4E6F-8B0C-AEC572D80D36}" srcOrd="1" destOrd="0" parTransId="{D69B857B-619E-494E-8062-9B579DE789CD}" sibTransId="{C3C78C65-8293-4523-8975-EE41E71BE2FE}"/>
    <dgm:cxn modelId="{EF024845-5595-41F7-80EB-47EF8CD35E96}" type="presOf" srcId="{986DC99F-14A8-48B5-9189-E153687957E1}" destId="{D7EEE20D-C08D-405B-9B3E-7DE6023B1420}" srcOrd="0" destOrd="0" presId="urn:microsoft.com/office/officeart/2005/8/layout/default#6"/>
    <dgm:cxn modelId="{FC31A01A-890C-4FC1-8417-AE89AF27F090}" type="presParOf" srcId="{D7EEE20D-C08D-405B-9B3E-7DE6023B1420}" destId="{F1794210-0C3C-415A-94D7-55E8E8A6513F}" srcOrd="0" destOrd="0" presId="urn:microsoft.com/office/officeart/2005/8/layout/default#6"/>
    <dgm:cxn modelId="{6E4C0BB2-F0D9-4CEE-A759-CEAB31D5ADE6}" type="presParOf" srcId="{D7EEE20D-C08D-405B-9B3E-7DE6023B1420}" destId="{6B846DA5-4C8F-4E6E-AC94-E36B398945BF}" srcOrd="1" destOrd="0" presId="urn:microsoft.com/office/officeart/2005/8/layout/default#6"/>
    <dgm:cxn modelId="{119117BB-B1B4-488C-934F-03247FB829FB}" type="presParOf" srcId="{D7EEE20D-C08D-405B-9B3E-7DE6023B1420}" destId="{6E5FA565-1C9E-4EF9-B4C0-991BCDAB9962}" srcOrd="2" destOrd="0" presId="urn:microsoft.com/office/officeart/2005/8/layout/default#6"/>
    <dgm:cxn modelId="{ABF10048-5AFF-4BA9-8D59-264529AD0C43}" type="presParOf" srcId="{D7EEE20D-C08D-405B-9B3E-7DE6023B1420}" destId="{F833CC8C-6BC0-4637-B50D-A0DF64F84D57}" srcOrd="3" destOrd="0" presId="urn:microsoft.com/office/officeart/2005/8/layout/default#6"/>
    <dgm:cxn modelId="{AEE6375C-A249-4D04-B6F4-879DA777C14F}" type="presParOf" srcId="{D7EEE20D-C08D-405B-9B3E-7DE6023B1420}" destId="{D7D2886A-CDD4-459B-8C28-E7FF805AB600}" srcOrd="4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3F6D4-445F-4B20-AECF-298EFF034052}">
      <dsp:nvSpPr>
        <dsp:cNvPr id="0" name=""/>
        <dsp:cNvSpPr/>
      </dsp:nvSpPr>
      <dsp:spPr>
        <a:xfrm>
          <a:off x="0" y="2243620"/>
          <a:ext cx="8136904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2D9E8-A78C-4B70-BA50-4219DF6F360A}">
      <dsp:nvSpPr>
        <dsp:cNvPr id="0" name=""/>
        <dsp:cNvSpPr/>
      </dsp:nvSpPr>
      <dsp:spPr>
        <a:xfrm>
          <a:off x="416048" y="1443848"/>
          <a:ext cx="5695832" cy="156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smtClean="0"/>
            <a:t>Obkladačské práce</a:t>
          </a:r>
          <a:endParaRPr lang="cs-CZ" sz="5300" kern="1200" dirty="0"/>
        </a:p>
      </dsp:txBody>
      <dsp:txXfrm>
        <a:off x="492424" y="1520224"/>
        <a:ext cx="5543080" cy="1411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01E77-AB79-4971-9DB3-98CF54BA8E86}">
      <dsp:nvSpPr>
        <dsp:cNvPr id="0" name=""/>
        <dsp:cNvSpPr/>
      </dsp:nvSpPr>
      <dsp:spPr>
        <a:xfrm>
          <a:off x="3006" y="0"/>
          <a:ext cx="1749920" cy="504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1</a:t>
          </a:r>
          <a:endParaRPr lang="cs-CZ" sz="3000" kern="1200" dirty="0"/>
        </a:p>
      </dsp:txBody>
      <dsp:txXfrm>
        <a:off x="255034" y="0"/>
        <a:ext cx="1245864" cy="504056"/>
      </dsp:txXfrm>
    </dsp:sp>
    <dsp:sp modelId="{29FBA726-D23E-4A0C-AAFF-DE222D406902}">
      <dsp:nvSpPr>
        <dsp:cNvPr id="0" name=""/>
        <dsp:cNvSpPr/>
      </dsp:nvSpPr>
      <dsp:spPr>
        <a:xfrm>
          <a:off x="1577935" y="0"/>
          <a:ext cx="1749920" cy="504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</a:t>
          </a:r>
          <a:endParaRPr lang="cs-CZ" sz="3000" kern="1200" dirty="0"/>
        </a:p>
      </dsp:txBody>
      <dsp:txXfrm>
        <a:off x="1829963" y="0"/>
        <a:ext cx="1245864" cy="504056"/>
      </dsp:txXfrm>
    </dsp:sp>
    <dsp:sp modelId="{9C7960EE-4421-48D4-AC15-AEF3FCD47F10}">
      <dsp:nvSpPr>
        <dsp:cNvPr id="0" name=""/>
        <dsp:cNvSpPr/>
      </dsp:nvSpPr>
      <dsp:spPr>
        <a:xfrm>
          <a:off x="3152863" y="0"/>
          <a:ext cx="1749920" cy="504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3</a:t>
          </a:r>
          <a:endParaRPr lang="cs-CZ" sz="3000" kern="1200" dirty="0"/>
        </a:p>
      </dsp:txBody>
      <dsp:txXfrm>
        <a:off x="3404891" y="0"/>
        <a:ext cx="1245864" cy="504056"/>
      </dsp:txXfrm>
    </dsp:sp>
    <dsp:sp modelId="{5E6BEEC8-56EB-4477-A2C1-9FB3B6FFA2CC}">
      <dsp:nvSpPr>
        <dsp:cNvPr id="0" name=""/>
        <dsp:cNvSpPr/>
      </dsp:nvSpPr>
      <dsp:spPr>
        <a:xfrm>
          <a:off x="4727792" y="0"/>
          <a:ext cx="1749920" cy="504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4</a:t>
          </a:r>
          <a:endParaRPr lang="cs-CZ" sz="3000" kern="1200" dirty="0"/>
        </a:p>
      </dsp:txBody>
      <dsp:txXfrm>
        <a:off x="4979820" y="0"/>
        <a:ext cx="1245864" cy="5040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21676-7675-47E6-B46B-F86BE15FBF7B}">
      <dsp:nvSpPr>
        <dsp:cNvPr id="0" name=""/>
        <dsp:cNvSpPr/>
      </dsp:nvSpPr>
      <dsp:spPr>
        <a:xfrm>
          <a:off x="1919" y="0"/>
          <a:ext cx="2338888" cy="4320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5</a:t>
          </a:r>
          <a:endParaRPr lang="cs-CZ" sz="2500" kern="1200" dirty="0"/>
        </a:p>
      </dsp:txBody>
      <dsp:txXfrm>
        <a:off x="217943" y="0"/>
        <a:ext cx="1906840" cy="432048"/>
      </dsp:txXfrm>
    </dsp:sp>
    <dsp:sp modelId="{4E4C11EE-96F0-48F7-A95C-C8E78A3AC594}">
      <dsp:nvSpPr>
        <dsp:cNvPr id="0" name=""/>
        <dsp:cNvSpPr/>
      </dsp:nvSpPr>
      <dsp:spPr>
        <a:xfrm>
          <a:off x="2106919" y="0"/>
          <a:ext cx="2338888" cy="4320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6</a:t>
          </a:r>
          <a:endParaRPr lang="cs-CZ" sz="2500" kern="1200" dirty="0"/>
        </a:p>
      </dsp:txBody>
      <dsp:txXfrm>
        <a:off x="2322943" y="0"/>
        <a:ext cx="1906840" cy="432048"/>
      </dsp:txXfrm>
    </dsp:sp>
    <dsp:sp modelId="{01AEEEF0-CC13-4076-B785-2026C13B9554}">
      <dsp:nvSpPr>
        <dsp:cNvPr id="0" name=""/>
        <dsp:cNvSpPr/>
      </dsp:nvSpPr>
      <dsp:spPr>
        <a:xfrm>
          <a:off x="4211919" y="0"/>
          <a:ext cx="2338888" cy="4320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7</a:t>
          </a:r>
          <a:endParaRPr lang="cs-CZ" sz="2500" kern="1200" dirty="0"/>
        </a:p>
      </dsp:txBody>
      <dsp:txXfrm>
        <a:off x="4427943" y="0"/>
        <a:ext cx="1906840" cy="4320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01E77-AB79-4971-9DB3-98CF54BA8E86}">
      <dsp:nvSpPr>
        <dsp:cNvPr id="0" name=""/>
        <dsp:cNvSpPr/>
      </dsp:nvSpPr>
      <dsp:spPr>
        <a:xfrm>
          <a:off x="3006" y="0"/>
          <a:ext cx="1749920" cy="50405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Zvednutí páky</a:t>
          </a:r>
          <a:endParaRPr lang="cs-CZ" sz="1600" kern="1200" dirty="0"/>
        </a:p>
      </dsp:txBody>
      <dsp:txXfrm>
        <a:off x="255034" y="0"/>
        <a:ext cx="1245864" cy="504056"/>
      </dsp:txXfrm>
    </dsp:sp>
    <dsp:sp modelId="{29FBA726-D23E-4A0C-AAFF-DE222D406902}">
      <dsp:nvSpPr>
        <dsp:cNvPr id="0" name=""/>
        <dsp:cNvSpPr/>
      </dsp:nvSpPr>
      <dsp:spPr>
        <a:xfrm>
          <a:off x="1577935" y="0"/>
          <a:ext cx="1749920" cy="50405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Nastavení úhlu</a:t>
          </a:r>
          <a:endParaRPr lang="cs-CZ" sz="1600" kern="1200" dirty="0"/>
        </a:p>
      </dsp:txBody>
      <dsp:txXfrm>
        <a:off x="1829963" y="0"/>
        <a:ext cx="1245864" cy="504056"/>
      </dsp:txXfrm>
    </dsp:sp>
    <dsp:sp modelId="{9C7960EE-4421-48D4-AC15-AEF3FCD47F10}">
      <dsp:nvSpPr>
        <dsp:cNvPr id="0" name=""/>
        <dsp:cNvSpPr/>
      </dsp:nvSpPr>
      <dsp:spPr>
        <a:xfrm>
          <a:off x="3152863" y="0"/>
          <a:ext cx="1749920" cy="50405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Nastavení velikosti</a:t>
          </a:r>
          <a:endParaRPr lang="cs-CZ" sz="1600" kern="1200" dirty="0"/>
        </a:p>
      </dsp:txBody>
      <dsp:txXfrm>
        <a:off x="3404891" y="0"/>
        <a:ext cx="1245864" cy="504056"/>
      </dsp:txXfrm>
    </dsp:sp>
    <dsp:sp modelId="{F43FFB1E-D662-4624-81AC-DF73EB5B116A}">
      <dsp:nvSpPr>
        <dsp:cNvPr id="0" name=""/>
        <dsp:cNvSpPr/>
      </dsp:nvSpPr>
      <dsp:spPr>
        <a:xfrm>
          <a:off x="4727792" y="0"/>
          <a:ext cx="1749920" cy="50405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Uložení obkladačky</a:t>
          </a:r>
          <a:endParaRPr lang="cs-CZ" sz="1600" kern="1200" dirty="0"/>
        </a:p>
      </dsp:txBody>
      <dsp:txXfrm>
        <a:off x="4979820" y="0"/>
        <a:ext cx="1245864" cy="5040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21676-7675-47E6-B46B-F86BE15FBF7B}">
      <dsp:nvSpPr>
        <dsp:cNvPr id="0" name=""/>
        <dsp:cNvSpPr/>
      </dsp:nvSpPr>
      <dsp:spPr>
        <a:xfrm>
          <a:off x="1919" y="0"/>
          <a:ext cx="2338888" cy="43204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Provedení řezu</a:t>
          </a:r>
          <a:endParaRPr lang="cs-CZ" sz="2300" kern="1200" dirty="0"/>
        </a:p>
      </dsp:txBody>
      <dsp:txXfrm>
        <a:off x="217943" y="0"/>
        <a:ext cx="1906840" cy="432048"/>
      </dsp:txXfrm>
    </dsp:sp>
    <dsp:sp modelId="{4E4C11EE-96F0-48F7-A95C-C8E78A3AC594}">
      <dsp:nvSpPr>
        <dsp:cNvPr id="0" name=""/>
        <dsp:cNvSpPr/>
      </dsp:nvSpPr>
      <dsp:spPr>
        <a:xfrm>
          <a:off x="2106919" y="0"/>
          <a:ext cx="2338888" cy="43204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Přitlačení páky </a:t>
          </a:r>
          <a:endParaRPr lang="cs-CZ" sz="2300" kern="1200" dirty="0"/>
        </a:p>
      </dsp:txBody>
      <dsp:txXfrm>
        <a:off x="2322943" y="0"/>
        <a:ext cx="1906840" cy="432048"/>
      </dsp:txXfrm>
    </dsp:sp>
    <dsp:sp modelId="{01AEEEF0-CC13-4076-B785-2026C13B9554}">
      <dsp:nvSpPr>
        <dsp:cNvPr id="0" name=""/>
        <dsp:cNvSpPr/>
      </dsp:nvSpPr>
      <dsp:spPr>
        <a:xfrm>
          <a:off x="4211919" y="0"/>
          <a:ext cx="2338888" cy="43204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Hotový řez</a:t>
          </a:r>
          <a:endParaRPr lang="cs-CZ" sz="2300" kern="1200" dirty="0"/>
        </a:p>
      </dsp:txBody>
      <dsp:txXfrm>
        <a:off x="4427943" y="0"/>
        <a:ext cx="1906840" cy="4320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A149-38AC-4065-B8E7-DA79F38C780F}">
      <dsp:nvSpPr>
        <dsp:cNvPr id="0" name=""/>
        <dsp:cNvSpPr/>
      </dsp:nvSpPr>
      <dsp:spPr>
        <a:xfrm>
          <a:off x="82337" y="2064393"/>
          <a:ext cx="3839190" cy="71611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Hladítko s molitanem</a:t>
          </a:r>
          <a:endParaRPr lang="cs-CZ" sz="2900" kern="1200" dirty="0"/>
        </a:p>
      </dsp:txBody>
      <dsp:txXfrm>
        <a:off x="117295" y="2099351"/>
        <a:ext cx="3769274" cy="646195"/>
      </dsp:txXfrm>
    </dsp:sp>
    <dsp:sp modelId="{1B833495-5200-4D99-A902-D88E5D6130DA}">
      <dsp:nvSpPr>
        <dsp:cNvPr id="0" name=""/>
        <dsp:cNvSpPr/>
      </dsp:nvSpPr>
      <dsp:spPr>
        <a:xfrm>
          <a:off x="4390409" y="2044829"/>
          <a:ext cx="3839190" cy="71611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Gumová stěrka</a:t>
          </a:r>
          <a:endParaRPr lang="cs-CZ" sz="2900" kern="1200" dirty="0"/>
        </a:p>
      </dsp:txBody>
      <dsp:txXfrm>
        <a:off x="4425367" y="2079787"/>
        <a:ext cx="3769274" cy="646195"/>
      </dsp:txXfrm>
    </dsp:sp>
    <dsp:sp modelId="{E1955FBE-66F1-4ED7-8AE1-81E61AC105D9}">
      <dsp:nvSpPr>
        <dsp:cNvPr id="0" name=""/>
        <dsp:cNvSpPr/>
      </dsp:nvSpPr>
      <dsp:spPr>
        <a:xfrm>
          <a:off x="82337" y="4080622"/>
          <a:ext cx="3839190" cy="71611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Ochrana kolen</a:t>
          </a:r>
          <a:endParaRPr lang="cs-CZ" sz="2900" kern="1200" dirty="0"/>
        </a:p>
      </dsp:txBody>
      <dsp:txXfrm>
        <a:off x="117295" y="4115580"/>
        <a:ext cx="3769274" cy="646195"/>
      </dsp:txXfrm>
    </dsp:sp>
    <dsp:sp modelId="{5D7F4D94-70E4-4607-B4F8-3D9B30B89B4C}">
      <dsp:nvSpPr>
        <dsp:cNvPr id="0" name=""/>
        <dsp:cNvSpPr/>
      </dsp:nvSpPr>
      <dsp:spPr>
        <a:xfrm>
          <a:off x="4390409" y="4133052"/>
          <a:ext cx="3839190" cy="71611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Obkladačská nádoba</a:t>
          </a:r>
          <a:endParaRPr lang="cs-CZ" sz="2900" kern="1200" dirty="0"/>
        </a:p>
      </dsp:txBody>
      <dsp:txXfrm>
        <a:off x="4425367" y="4168010"/>
        <a:ext cx="3769274" cy="64619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B998F-54BB-4B1B-89B5-E37CBB604606}">
      <dsp:nvSpPr>
        <dsp:cNvPr id="0" name=""/>
        <dsp:cNvSpPr/>
      </dsp:nvSpPr>
      <dsp:spPr>
        <a:xfrm>
          <a:off x="71997" y="0"/>
          <a:ext cx="2066027" cy="1239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Křížovka</a:t>
          </a:r>
          <a:endParaRPr lang="cs-CZ" sz="4100" kern="1200" dirty="0"/>
        </a:p>
      </dsp:txBody>
      <dsp:txXfrm>
        <a:off x="71997" y="0"/>
        <a:ext cx="2066027" cy="12396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B998F-54BB-4B1B-89B5-E37CBB604606}">
      <dsp:nvSpPr>
        <dsp:cNvPr id="0" name=""/>
        <dsp:cNvSpPr/>
      </dsp:nvSpPr>
      <dsp:spPr>
        <a:xfrm>
          <a:off x="71997" y="0"/>
          <a:ext cx="2066027" cy="123961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Křížovka</a:t>
          </a:r>
          <a:endParaRPr lang="cs-CZ" sz="4100" kern="1200" dirty="0"/>
        </a:p>
      </dsp:txBody>
      <dsp:txXfrm>
        <a:off x="71997" y="0"/>
        <a:ext cx="2066027" cy="12396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979B5-3B9A-48D5-842C-9BEBAB71D056}">
      <dsp:nvSpPr>
        <dsp:cNvPr id="0" name=""/>
        <dsp:cNvSpPr/>
      </dsp:nvSpPr>
      <dsp:spPr>
        <a:xfrm>
          <a:off x="0" y="114598"/>
          <a:ext cx="8229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Před obkládání je třeba si upevnit zakládací lať</a:t>
          </a:r>
          <a:endParaRPr lang="cs-CZ" sz="1700" kern="1200" dirty="0"/>
        </a:p>
      </dsp:txBody>
      <dsp:txXfrm>
        <a:off x="32967" y="147565"/>
        <a:ext cx="8163666" cy="609393"/>
      </dsp:txXfrm>
    </dsp:sp>
    <dsp:sp modelId="{7DF5AAF5-9216-49C9-ABA5-8C1DFD7FA5A8}">
      <dsp:nvSpPr>
        <dsp:cNvPr id="0" name=""/>
        <dsp:cNvSpPr/>
      </dsp:nvSpPr>
      <dsp:spPr>
        <a:xfrm>
          <a:off x="0" y="838886"/>
          <a:ext cx="8229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Obkladačky namočíme na 2 min do vody</a:t>
          </a:r>
          <a:endParaRPr lang="cs-CZ" sz="1700" kern="1200" dirty="0"/>
        </a:p>
      </dsp:txBody>
      <dsp:txXfrm>
        <a:off x="32967" y="871853"/>
        <a:ext cx="8163666" cy="609393"/>
      </dsp:txXfrm>
    </dsp:sp>
    <dsp:sp modelId="{6DD5B9E0-5FD3-4FFA-A08A-E7FB7456E6BB}">
      <dsp:nvSpPr>
        <dsp:cNvPr id="0" name=""/>
        <dsp:cNvSpPr/>
      </dsp:nvSpPr>
      <dsp:spPr>
        <a:xfrm>
          <a:off x="0" y="1563173"/>
          <a:ext cx="8229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Obklady se lepí na předem vyrovnaný povrch (jádro).</a:t>
          </a:r>
          <a:endParaRPr lang="pt-BR" sz="1700" kern="1200" dirty="0"/>
        </a:p>
      </dsp:txBody>
      <dsp:txXfrm>
        <a:off x="32967" y="1596140"/>
        <a:ext cx="8163666" cy="609393"/>
      </dsp:txXfrm>
    </dsp:sp>
    <dsp:sp modelId="{217023D5-E3DB-4F43-B0DC-C428A3C97316}">
      <dsp:nvSpPr>
        <dsp:cNvPr id="0" name=""/>
        <dsp:cNvSpPr/>
      </dsp:nvSpPr>
      <dsp:spPr>
        <a:xfrm>
          <a:off x="0" y="2287461"/>
          <a:ext cx="8229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Poloha obkladaček a šířka spáry se zajišťuje distančními plastovými prvky</a:t>
          </a:r>
          <a:endParaRPr lang="cs-CZ" sz="1700" kern="1200" dirty="0"/>
        </a:p>
      </dsp:txBody>
      <dsp:txXfrm>
        <a:off x="32967" y="2320428"/>
        <a:ext cx="8163666" cy="609393"/>
      </dsp:txXfrm>
    </dsp:sp>
    <dsp:sp modelId="{DDE7A954-66BC-465F-BCF8-D6FCFF0D701A}">
      <dsp:nvSpPr>
        <dsp:cNvPr id="0" name=""/>
        <dsp:cNvSpPr/>
      </dsp:nvSpPr>
      <dsp:spPr>
        <a:xfrm>
          <a:off x="0" y="3011749"/>
          <a:ext cx="8229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Lepidlo se nanáší na zeď zubovým hladítkem a rozetře se.</a:t>
          </a:r>
          <a:endParaRPr lang="cs-CZ" sz="1700" kern="1200" dirty="0"/>
        </a:p>
      </dsp:txBody>
      <dsp:txXfrm>
        <a:off x="32967" y="3044716"/>
        <a:ext cx="8163666" cy="609393"/>
      </dsp:txXfrm>
    </dsp:sp>
    <dsp:sp modelId="{BF33B4D3-F464-4850-8713-FFE2839999FA}">
      <dsp:nvSpPr>
        <dsp:cNvPr id="0" name=""/>
        <dsp:cNvSpPr/>
      </dsp:nvSpPr>
      <dsp:spPr>
        <a:xfrm>
          <a:off x="0" y="3774273"/>
          <a:ext cx="8229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 zaschnutí lepidla (cca 1 den) se spáry zatřou spárovací hmotou, která se nanáší pomocí plastového hladítka.</a:t>
          </a:r>
          <a:endParaRPr lang="cs-CZ" sz="1700" kern="1200" dirty="0"/>
        </a:p>
      </dsp:txBody>
      <dsp:txXfrm>
        <a:off x="32967" y="3807240"/>
        <a:ext cx="8163666" cy="6093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979B5-3B9A-48D5-842C-9BEBAB71D056}">
      <dsp:nvSpPr>
        <dsp:cNvPr id="0" name=""/>
        <dsp:cNvSpPr/>
      </dsp:nvSpPr>
      <dsp:spPr>
        <a:xfrm>
          <a:off x="0" y="114598"/>
          <a:ext cx="8229600" cy="675327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Před obkládání je třeba si upevnit zakládací lať</a:t>
          </a:r>
          <a:endParaRPr lang="cs-CZ" sz="1700" kern="1200" dirty="0"/>
        </a:p>
      </dsp:txBody>
      <dsp:txXfrm>
        <a:off x="32967" y="147565"/>
        <a:ext cx="8163666" cy="609393"/>
      </dsp:txXfrm>
    </dsp:sp>
    <dsp:sp modelId="{7DF5AAF5-9216-49C9-ABA5-8C1DFD7FA5A8}">
      <dsp:nvSpPr>
        <dsp:cNvPr id="0" name=""/>
        <dsp:cNvSpPr/>
      </dsp:nvSpPr>
      <dsp:spPr>
        <a:xfrm>
          <a:off x="0" y="838886"/>
          <a:ext cx="8229600" cy="675327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Obkladačky namočíme na dvě minuty do studené vody.</a:t>
          </a:r>
          <a:endParaRPr lang="cs-CZ" sz="1700" kern="1200" dirty="0"/>
        </a:p>
      </dsp:txBody>
      <dsp:txXfrm>
        <a:off x="32967" y="871853"/>
        <a:ext cx="8163666" cy="609393"/>
      </dsp:txXfrm>
    </dsp:sp>
    <dsp:sp modelId="{6DD5B9E0-5FD3-4FFA-A08A-E7FB7456E6BB}">
      <dsp:nvSpPr>
        <dsp:cNvPr id="0" name=""/>
        <dsp:cNvSpPr/>
      </dsp:nvSpPr>
      <dsp:spPr>
        <a:xfrm>
          <a:off x="0" y="1563173"/>
          <a:ext cx="8229600" cy="675327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Obklady se lepí na předem vyrovnaný povrch (jádro).</a:t>
          </a:r>
          <a:endParaRPr lang="pt-BR" sz="1700" kern="1200" dirty="0"/>
        </a:p>
      </dsp:txBody>
      <dsp:txXfrm>
        <a:off x="32967" y="1596140"/>
        <a:ext cx="8163666" cy="609393"/>
      </dsp:txXfrm>
    </dsp:sp>
    <dsp:sp modelId="{217023D5-E3DB-4F43-B0DC-C428A3C97316}">
      <dsp:nvSpPr>
        <dsp:cNvPr id="0" name=""/>
        <dsp:cNvSpPr/>
      </dsp:nvSpPr>
      <dsp:spPr>
        <a:xfrm>
          <a:off x="0" y="2287461"/>
          <a:ext cx="8229600" cy="675327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Poloha obkladaček a šířka spáry se zajišťuje distančními plastovými prvky</a:t>
          </a:r>
          <a:endParaRPr lang="cs-CZ" sz="1700" kern="1200" dirty="0"/>
        </a:p>
      </dsp:txBody>
      <dsp:txXfrm>
        <a:off x="32967" y="2320428"/>
        <a:ext cx="8163666" cy="609393"/>
      </dsp:txXfrm>
    </dsp:sp>
    <dsp:sp modelId="{DDE7A954-66BC-465F-BCF8-D6FCFF0D701A}">
      <dsp:nvSpPr>
        <dsp:cNvPr id="0" name=""/>
        <dsp:cNvSpPr/>
      </dsp:nvSpPr>
      <dsp:spPr>
        <a:xfrm>
          <a:off x="0" y="3011749"/>
          <a:ext cx="8229600" cy="675327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Lepidlo se nanáší na zeď zubovým hladítkem a rozetře se.</a:t>
          </a:r>
          <a:endParaRPr lang="cs-CZ" sz="1700" kern="1200" dirty="0"/>
        </a:p>
      </dsp:txBody>
      <dsp:txXfrm>
        <a:off x="32967" y="3044716"/>
        <a:ext cx="8163666" cy="609393"/>
      </dsp:txXfrm>
    </dsp:sp>
    <dsp:sp modelId="{BF33B4D3-F464-4850-8713-FFE2839999FA}">
      <dsp:nvSpPr>
        <dsp:cNvPr id="0" name=""/>
        <dsp:cNvSpPr/>
      </dsp:nvSpPr>
      <dsp:spPr>
        <a:xfrm>
          <a:off x="0" y="3774273"/>
          <a:ext cx="8229600" cy="675327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 zaschnutí lepidla (cca 1 den) se spáry zatřou spárovací hmotou, která se nanáší pomocí plastového hladítka.</a:t>
          </a:r>
          <a:endParaRPr lang="cs-CZ" sz="1700" kern="1200" dirty="0"/>
        </a:p>
      </dsp:txBody>
      <dsp:txXfrm>
        <a:off x="32967" y="3807240"/>
        <a:ext cx="8163666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4CB41-0AC9-4274-843C-5A4DAF850FD1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Metr, úhloměr</a:t>
          </a:r>
          <a:endParaRPr lang="cs-CZ" sz="2600" kern="1200" dirty="0"/>
        </a:p>
      </dsp:txBody>
      <dsp:txXfrm>
        <a:off x="2411" y="350242"/>
        <a:ext cx="1912739" cy="1147643"/>
      </dsp:txXfrm>
    </dsp:sp>
    <dsp:sp modelId="{384025AF-EC26-4099-9803-2DEEB76B36D4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Křížový laser</a:t>
          </a:r>
          <a:endParaRPr lang="cs-CZ" sz="2600" kern="1200" dirty="0"/>
        </a:p>
      </dsp:txBody>
      <dsp:txXfrm>
        <a:off x="2106423" y="350242"/>
        <a:ext cx="1912739" cy="1147643"/>
      </dsp:txXfrm>
    </dsp:sp>
    <dsp:sp modelId="{51C59A5F-1DAC-4197-B33B-4BFA55222417}">
      <dsp:nvSpPr>
        <dsp:cNvPr id="0" name=""/>
        <dsp:cNvSpPr/>
      </dsp:nvSpPr>
      <dsp:spPr>
        <a:xfrm>
          <a:off x="4210436" y="350242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Vodováha</a:t>
          </a:r>
          <a:endParaRPr lang="cs-CZ" sz="2600" kern="1200" dirty="0"/>
        </a:p>
      </dsp:txBody>
      <dsp:txXfrm>
        <a:off x="4210436" y="350242"/>
        <a:ext cx="1912739" cy="1147643"/>
      </dsp:txXfrm>
    </dsp:sp>
    <dsp:sp modelId="{0F838024-5720-4291-A12E-37DE365FF0AD}">
      <dsp:nvSpPr>
        <dsp:cNvPr id="0" name=""/>
        <dsp:cNvSpPr/>
      </dsp:nvSpPr>
      <dsp:spPr>
        <a:xfrm>
          <a:off x="6314449" y="350242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Úhloměr</a:t>
          </a:r>
          <a:endParaRPr lang="cs-CZ" sz="2600" kern="1200" dirty="0"/>
        </a:p>
      </dsp:txBody>
      <dsp:txXfrm>
        <a:off x="6314449" y="350242"/>
        <a:ext cx="1912739" cy="1147643"/>
      </dsp:txXfrm>
    </dsp:sp>
    <dsp:sp modelId="{92CE60D4-9E38-4544-AEEA-516E9043FC5F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Značkovací šňůra</a:t>
          </a:r>
          <a:endParaRPr lang="cs-CZ" sz="2600" kern="1200" dirty="0"/>
        </a:p>
      </dsp:txBody>
      <dsp:txXfrm>
        <a:off x="2411" y="1689159"/>
        <a:ext cx="1912739" cy="1147643"/>
      </dsp:txXfrm>
    </dsp:sp>
    <dsp:sp modelId="{D152F5C8-5FFF-4A4F-8A4E-93C2764456AD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Řezačka na obklady</a:t>
          </a:r>
          <a:endParaRPr lang="cs-CZ" sz="2600" kern="1200" dirty="0"/>
        </a:p>
      </dsp:txBody>
      <dsp:txXfrm>
        <a:off x="2106423" y="1689159"/>
        <a:ext cx="1912739" cy="1147643"/>
      </dsp:txXfrm>
    </dsp:sp>
    <dsp:sp modelId="{4B780DDE-4709-4504-A4A8-1729D7CC2859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Stavební míchadlo</a:t>
          </a:r>
          <a:endParaRPr lang="cs-CZ" sz="2600" kern="1200" dirty="0"/>
        </a:p>
      </dsp:txBody>
      <dsp:txXfrm>
        <a:off x="4210436" y="1689159"/>
        <a:ext cx="1912739" cy="1147643"/>
      </dsp:txXfrm>
    </dsp:sp>
    <dsp:sp modelId="{B2ED36FC-5A86-464F-81B5-C7732921861C}">
      <dsp:nvSpPr>
        <dsp:cNvPr id="0" name=""/>
        <dsp:cNvSpPr/>
      </dsp:nvSpPr>
      <dsp:spPr>
        <a:xfrm>
          <a:off x="6314449" y="1689159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Zubové hladítko</a:t>
          </a:r>
          <a:endParaRPr lang="cs-CZ" sz="2600" kern="1200" dirty="0"/>
        </a:p>
      </dsp:txBody>
      <dsp:txXfrm>
        <a:off x="6314449" y="1689159"/>
        <a:ext cx="1912739" cy="1147643"/>
      </dsp:txXfrm>
    </dsp:sp>
    <dsp:sp modelId="{C68C7947-CC90-4AE6-A06D-C986A5D64D7E}">
      <dsp:nvSpPr>
        <dsp:cNvPr id="0" name=""/>
        <dsp:cNvSpPr/>
      </dsp:nvSpPr>
      <dsp:spPr>
        <a:xfrm>
          <a:off x="2411" y="3028077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Hladítko s molitanem</a:t>
          </a:r>
          <a:endParaRPr lang="cs-CZ" sz="2600" kern="1200" dirty="0"/>
        </a:p>
      </dsp:txBody>
      <dsp:txXfrm>
        <a:off x="2411" y="3028077"/>
        <a:ext cx="1912739" cy="1147643"/>
      </dsp:txXfrm>
    </dsp:sp>
    <dsp:sp modelId="{24AB1E2A-F3C9-4846-97D9-C3EBA38AA821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Obkladačská lžíce</a:t>
          </a:r>
          <a:endParaRPr lang="cs-CZ" sz="2600" kern="1200" dirty="0"/>
        </a:p>
      </dsp:txBody>
      <dsp:txXfrm>
        <a:off x="2106423" y="3028077"/>
        <a:ext cx="1912739" cy="1147643"/>
      </dsp:txXfrm>
    </dsp:sp>
    <dsp:sp modelId="{B0A1D2FC-4530-41D5-AA81-E0885164F502}">
      <dsp:nvSpPr>
        <dsp:cNvPr id="0" name=""/>
        <dsp:cNvSpPr/>
      </dsp:nvSpPr>
      <dsp:spPr>
        <a:xfrm>
          <a:off x="4210436" y="3028077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Dřevěné hladítko</a:t>
          </a:r>
          <a:endParaRPr lang="cs-CZ" sz="2600" kern="1200" dirty="0"/>
        </a:p>
      </dsp:txBody>
      <dsp:txXfrm>
        <a:off x="4210436" y="3028077"/>
        <a:ext cx="1912739" cy="1147643"/>
      </dsp:txXfrm>
    </dsp:sp>
    <dsp:sp modelId="{5CF45BE7-92B3-4BC0-9142-90D5B5000E22}">
      <dsp:nvSpPr>
        <dsp:cNvPr id="0" name=""/>
        <dsp:cNvSpPr/>
      </dsp:nvSpPr>
      <dsp:spPr>
        <a:xfrm>
          <a:off x="6314449" y="3028077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Gumová stěrka </a:t>
          </a:r>
          <a:endParaRPr lang="cs-CZ" sz="2600" kern="1200" dirty="0"/>
        </a:p>
      </dsp:txBody>
      <dsp:txXfrm>
        <a:off x="6314449" y="3028077"/>
        <a:ext cx="1912739" cy="1147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4CB41-0AC9-4274-843C-5A4DAF850FD1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Metr, úhloměr</a:t>
          </a:r>
          <a:endParaRPr lang="cs-CZ" sz="2600" kern="1200" dirty="0"/>
        </a:p>
      </dsp:txBody>
      <dsp:txXfrm>
        <a:off x="2411" y="350242"/>
        <a:ext cx="1912739" cy="1147643"/>
      </dsp:txXfrm>
    </dsp:sp>
    <dsp:sp modelId="{384025AF-EC26-4099-9803-2DEEB76B36D4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Křížový laser</a:t>
          </a:r>
          <a:endParaRPr lang="cs-CZ" sz="2600" kern="1200" dirty="0"/>
        </a:p>
      </dsp:txBody>
      <dsp:txXfrm>
        <a:off x="2106423" y="350242"/>
        <a:ext cx="1912739" cy="1147643"/>
      </dsp:txXfrm>
    </dsp:sp>
    <dsp:sp modelId="{51C59A5F-1DAC-4197-B33B-4BFA55222417}">
      <dsp:nvSpPr>
        <dsp:cNvPr id="0" name=""/>
        <dsp:cNvSpPr/>
      </dsp:nvSpPr>
      <dsp:spPr>
        <a:xfrm>
          <a:off x="4210436" y="350242"/>
          <a:ext cx="1912739" cy="11476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Vodováha</a:t>
          </a:r>
          <a:endParaRPr lang="cs-CZ" sz="2600" kern="1200" dirty="0"/>
        </a:p>
      </dsp:txBody>
      <dsp:txXfrm>
        <a:off x="4210436" y="350242"/>
        <a:ext cx="1912739" cy="1147643"/>
      </dsp:txXfrm>
    </dsp:sp>
    <dsp:sp modelId="{0F838024-5720-4291-A12E-37DE365FF0AD}">
      <dsp:nvSpPr>
        <dsp:cNvPr id="0" name=""/>
        <dsp:cNvSpPr/>
      </dsp:nvSpPr>
      <dsp:spPr>
        <a:xfrm>
          <a:off x="6314449" y="350242"/>
          <a:ext cx="1912739" cy="11476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Úhloměr</a:t>
          </a:r>
          <a:endParaRPr lang="cs-CZ" sz="2600" kern="1200" dirty="0"/>
        </a:p>
      </dsp:txBody>
      <dsp:txXfrm>
        <a:off x="6314449" y="350242"/>
        <a:ext cx="1912739" cy="1147643"/>
      </dsp:txXfrm>
    </dsp:sp>
    <dsp:sp modelId="{92CE60D4-9E38-4544-AEEA-516E9043FC5F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Značkovací šňůra</a:t>
          </a:r>
          <a:endParaRPr lang="cs-CZ" sz="2600" kern="1200" dirty="0"/>
        </a:p>
      </dsp:txBody>
      <dsp:txXfrm>
        <a:off x="2411" y="1689159"/>
        <a:ext cx="1912739" cy="1147643"/>
      </dsp:txXfrm>
    </dsp:sp>
    <dsp:sp modelId="{D152F5C8-5FFF-4A4F-8A4E-93C2764456AD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Řezačka na obklady</a:t>
          </a:r>
          <a:endParaRPr lang="cs-CZ" sz="2600" kern="1200" dirty="0"/>
        </a:p>
      </dsp:txBody>
      <dsp:txXfrm>
        <a:off x="2106423" y="1689159"/>
        <a:ext cx="1912739" cy="1147643"/>
      </dsp:txXfrm>
    </dsp:sp>
    <dsp:sp modelId="{4B780DDE-4709-4504-A4A8-1729D7CC2859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Stavební míchadlo</a:t>
          </a:r>
          <a:endParaRPr lang="cs-CZ" sz="2600" kern="1200" dirty="0"/>
        </a:p>
      </dsp:txBody>
      <dsp:txXfrm>
        <a:off x="4210436" y="1689159"/>
        <a:ext cx="1912739" cy="1147643"/>
      </dsp:txXfrm>
    </dsp:sp>
    <dsp:sp modelId="{B2ED36FC-5A86-464F-81B5-C7732921861C}">
      <dsp:nvSpPr>
        <dsp:cNvPr id="0" name=""/>
        <dsp:cNvSpPr/>
      </dsp:nvSpPr>
      <dsp:spPr>
        <a:xfrm>
          <a:off x="6314449" y="1689159"/>
          <a:ext cx="1912739" cy="11476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Zubové hladítko</a:t>
          </a:r>
          <a:endParaRPr lang="cs-CZ" sz="2600" kern="1200" dirty="0"/>
        </a:p>
      </dsp:txBody>
      <dsp:txXfrm>
        <a:off x="6314449" y="1689159"/>
        <a:ext cx="1912739" cy="1147643"/>
      </dsp:txXfrm>
    </dsp:sp>
    <dsp:sp modelId="{C68C7947-CC90-4AE6-A06D-C986A5D64D7E}">
      <dsp:nvSpPr>
        <dsp:cNvPr id="0" name=""/>
        <dsp:cNvSpPr/>
      </dsp:nvSpPr>
      <dsp:spPr>
        <a:xfrm>
          <a:off x="2411" y="3028077"/>
          <a:ext cx="1912739" cy="11476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Hladítko s molitanem</a:t>
          </a:r>
          <a:endParaRPr lang="cs-CZ" sz="2600" kern="1200" dirty="0"/>
        </a:p>
      </dsp:txBody>
      <dsp:txXfrm>
        <a:off x="2411" y="3028077"/>
        <a:ext cx="1912739" cy="1147643"/>
      </dsp:txXfrm>
    </dsp:sp>
    <dsp:sp modelId="{24AB1E2A-F3C9-4846-97D9-C3EBA38AA821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Obkladačská lžíce</a:t>
          </a:r>
          <a:endParaRPr lang="cs-CZ" sz="2600" kern="1200" dirty="0"/>
        </a:p>
      </dsp:txBody>
      <dsp:txXfrm>
        <a:off x="2106423" y="3028077"/>
        <a:ext cx="1912739" cy="1147643"/>
      </dsp:txXfrm>
    </dsp:sp>
    <dsp:sp modelId="{B0A1D2FC-4530-41D5-AA81-E0885164F502}">
      <dsp:nvSpPr>
        <dsp:cNvPr id="0" name=""/>
        <dsp:cNvSpPr/>
      </dsp:nvSpPr>
      <dsp:spPr>
        <a:xfrm>
          <a:off x="4210436" y="3028077"/>
          <a:ext cx="1912739" cy="1147643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Dřevěné hladítko</a:t>
          </a:r>
          <a:endParaRPr lang="cs-CZ" sz="2600" kern="1200" dirty="0"/>
        </a:p>
      </dsp:txBody>
      <dsp:txXfrm>
        <a:off x="4210436" y="3028077"/>
        <a:ext cx="1912739" cy="1147643"/>
      </dsp:txXfrm>
    </dsp:sp>
    <dsp:sp modelId="{5CF45BE7-92B3-4BC0-9142-90D5B5000E22}">
      <dsp:nvSpPr>
        <dsp:cNvPr id="0" name=""/>
        <dsp:cNvSpPr/>
      </dsp:nvSpPr>
      <dsp:spPr>
        <a:xfrm>
          <a:off x="6314449" y="3028077"/>
          <a:ext cx="1912739" cy="11476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Gumová stěrka </a:t>
          </a:r>
          <a:endParaRPr lang="cs-CZ" sz="2600" kern="1200" dirty="0"/>
        </a:p>
      </dsp:txBody>
      <dsp:txXfrm>
        <a:off x="6314449" y="3028077"/>
        <a:ext cx="1912739" cy="1147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237C-4289-4CBA-8D35-1754E41762C6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Rovný</a:t>
          </a:r>
          <a:endParaRPr lang="cs-CZ" sz="4000" kern="1200" dirty="0"/>
        </a:p>
      </dsp:txBody>
      <dsp:txXfrm>
        <a:off x="495061" y="645"/>
        <a:ext cx="2262336" cy="1357401"/>
      </dsp:txXfrm>
    </dsp:sp>
    <dsp:sp modelId="{0FBBCC36-A54C-43CA-97B2-AE0703C68094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Čistý</a:t>
          </a:r>
          <a:endParaRPr lang="cs-CZ" sz="4000" kern="1200" dirty="0"/>
        </a:p>
      </dsp:txBody>
      <dsp:txXfrm>
        <a:off x="2983631" y="645"/>
        <a:ext cx="2262336" cy="1357401"/>
      </dsp:txXfrm>
    </dsp:sp>
    <dsp:sp modelId="{FBF0464F-B42F-4A25-86C7-0137D5E8855B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Soudržný</a:t>
          </a:r>
          <a:endParaRPr lang="cs-CZ" sz="4000" kern="1200" dirty="0"/>
        </a:p>
      </dsp:txBody>
      <dsp:txXfrm>
        <a:off x="5472201" y="645"/>
        <a:ext cx="2262336" cy="1357401"/>
      </dsp:txXfrm>
    </dsp:sp>
    <dsp:sp modelId="{B6E3DE72-E4DF-470D-8B31-AEF5C386F25B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Pevný</a:t>
          </a:r>
          <a:endParaRPr lang="cs-CZ" sz="4000" kern="1200" dirty="0"/>
        </a:p>
      </dsp:txBody>
      <dsp:txXfrm>
        <a:off x="495061" y="1584280"/>
        <a:ext cx="2262336" cy="1357401"/>
      </dsp:txXfrm>
    </dsp:sp>
    <dsp:sp modelId="{8D51A10A-6690-474A-B337-B702EEA9B193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Vyzrálý</a:t>
          </a:r>
          <a:endParaRPr lang="cs-CZ" sz="4000" kern="1200" dirty="0"/>
        </a:p>
      </dsp:txBody>
      <dsp:txXfrm>
        <a:off x="2983631" y="1584280"/>
        <a:ext cx="2262336" cy="1357401"/>
      </dsp:txXfrm>
    </dsp:sp>
    <dsp:sp modelId="{C8FD440C-4DA3-495E-913C-2899D226EEAB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Pružný </a:t>
          </a:r>
          <a:endParaRPr lang="cs-CZ" sz="4000" kern="1200" dirty="0"/>
        </a:p>
      </dsp:txBody>
      <dsp:txXfrm>
        <a:off x="5472201" y="1584280"/>
        <a:ext cx="2262336" cy="1357401"/>
      </dsp:txXfrm>
    </dsp:sp>
    <dsp:sp modelId="{F2F78856-4D69-4D4B-ACE8-40131F320A2F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Nasákavý</a:t>
          </a:r>
          <a:endParaRPr lang="cs-CZ" sz="4000" kern="1200" dirty="0"/>
        </a:p>
      </dsp:txBody>
      <dsp:txXfrm>
        <a:off x="2983631" y="3167916"/>
        <a:ext cx="2262336" cy="1357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237C-4289-4CBA-8D35-1754E41762C6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Rovný</a:t>
          </a:r>
          <a:endParaRPr lang="cs-CZ" sz="4000" kern="1200" dirty="0"/>
        </a:p>
      </dsp:txBody>
      <dsp:txXfrm>
        <a:off x="495061" y="645"/>
        <a:ext cx="2262336" cy="1357401"/>
      </dsp:txXfrm>
    </dsp:sp>
    <dsp:sp modelId="{0FBBCC36-A54C-43CA-97B2-AE0703C68094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Čistý</a:t>
          </a:r>
          <a:endParaRPr lang="cs-CZ" sz="4000" kern="1200" dirty="0"/>
        </a:p>
      </dsp:txBody>
      <dsp:txXfrm>
        <a:off x="2983631" y="645"/>
        <a:ext cx="2262336" cy="1357401"/>
      </dsp:txXfrm>
    </dsp:sp>
    <dsp:sp modelId="{FBF0464F-B42F-4A25-86C7-0137D5E8855B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Soudržný</a:t>
          </a:r>
          <a:endParaRPr lang="cs-CZ" sz="4000" kern="1200" dirty="0"/>
        </a:p>
      </dsp:txBody>
      <dsp:txXfrm>
        <a:off x="5472201" y="645"/>
        <a:ext cx="2262336" cy="1357401"/>
      </dsp:txXfrm>
    </dsp:sp>
    <dsp:sp modelId="{B6E3DE72-E4DF-470D-8B31-AEF5C386F25B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Pevný</a:t>
          </a:r>
          <a:endParaRPr lang="cs-CZ" sz="4000" kern="1200" dirty="0"/>
        </a:p>
      </dsp:txBody>
      <dsp:txXfrm>
        <a:off x="495061" y="1584280"/>
        <a:ext cx="2262336" cy="1357401"/>
      </dsp:txXfrm>
    </dsp:sp>
    <dsp:sp modelId="{8D51A10A-6690-474A-B337-B702EEA9B193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Vyzrálý</a:t>
          </a:r>
          <a:endParaRPr lang="cs-CZ" sz="4000" kern="1200" dirty="0"/>
        </a:p>
      </dsp:txBody>
      <dsp:txXfrm>
        <a:off x="2983631" y="1584280"/>
        <a:ext cx="2262336" cy="1357401"/>
      </dsp:txXfrm>
    </dsp:sp>
    <dsp:sp modelId="{C8FD440C-4DA3-495E-913C-2899D226EEAB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Pružný </a:t>
          </a:r>
          <a:endParaRPr lang="cs-CZ" sz="4000" kern="1200" dirty="0"/>
        </a:p>
      </dsp:txBody>
      <dsp:txXfrm>
        <a:off x="5472201" y="1584280"/>
        <a:ext cx="2262336" cy="1357401"/>
      </dsp:txXfrm>
    </dsp:sp>
    <dsp:sp modelId="{F2F78856-4D69-4D4B-ACE8-40131F320A2F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Nasákavý</a:t>
          </a:r>
          <a:endParaRPr lang="cs-CZ" sz="4000" kern="1200" dirty="0"/>
        </a:p>
      </dsp:txBody>
      <dsp:txXfrm>
        <a:off x="2983631" y="3167916"/>
        <a:ext cx="2262336" cy="1357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C1C2E-EA1A-459B-AFE5-D6C6CA51D8AC}">
      <dsp:nvSpPr>
        <dsp:cNvPr id="0" name=""/>
        <dsp:cNvSpPr/>
      </dsp:nvSpPr>
      <dsp:spPr>
        <a:xfrm>
          <a:off x="0" y="82101"/>
          <a:ext cx="8229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Dilatační spáry nevykazují žádné objemové ani tvarové změny. </a:t>
          </a:r>
          <a:endParaRPr lang="cs-CZ" sz="2600" kern="1200" dirty="0"/>
        </a:p>
      </dsp:txBody>
      <dsp:txXfrm>
        <a:off x="50489" y="132590"/>
        <a:ext cx="8128622" cy="933302"/>
      </dsp:txXfrm>
    </dsp:sp>
    <dsp:sp modelId="{FB51A087-4797-4B80-89FD-782E5B7C5351}">
      <dsp:nvSpPr>
        <dsp:cNvPr id="0" name=""/>
        <dsp:cNvSpPr/>
      </dsp:nvSpPr>
      <dsp:spPr>
        <a:xfrm>
          <a:off x="0" y="1191261"/>
          <a:ext cx="8229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Dilatační spáry musíme dodržovat i v obkládané </a:t>
          </a:r>
          <a:r>
            <a:rPr lang="cs-CZ" sz="2600" kern="1200" dirty="0" err="1" smtClean="0"/>
            <a:t>ploš.e</a:t>
          </a:r>
          <a:endParaRPr lang="cs-CZ" sz="2600" kern="1200" dirty="0"/>
        </a:p>
      </dsp:txBody>
      <dsp:txXfrm>
        <a:off x="50489" y="1241750"/>
        <a:ext cx="8128622" cy="933302"/>
      </dsp:txXfrm>
    </dsp:sp>
    <dsp:sp modelId="{56336915-5977-4D41-969E-3969DAC74E4C}">
      <dsp:nvSpPr>
        <dsp:cNvPr id="0" name=""/>
        <dsp:cNvSpPr/>
      </dsp:nvSpPr>
      <dsp:spPr>
        <a:xfrm>
          <a:off x="0" y="2300421"/>
          <a:ext cx="8229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V místě spáry používáme silikonový tmel nebo speciální dilatační lišty.</a:t>
          </a:r>
          <a:endParaRPr lang="cs-CZ" sz="2600" kern="1200" dirty="0"/>
        </a:p>
      </dsp:txBody>
      <dsp:txXfrm>
        <a:off x="50489" y="2350910"/>
        <a:ext cx="8128622" cy="933302"/>
      </dsp:txXfrm>
    </dsp:sp>
    <dsp:sp modelId="{50633B1D-8E5D-4D09-A0EA-649CADE80E19}">
      <dsp:nvSpPr>
        <dsp:cNvPr id="0" name=""/>
        <dsp:cNvSpPr/>
      </dsp:nvSpPr>
      <dsp:spPr>
        <a:xfrm>
          <a:off x="0" y="3409581"/>
          <a:ext cx="8229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Dilatační spáru provádíme po obvodu místnosti, kde se podlaha stýká se svislými konstrukcemi. </a:t>
          </a:r>
          <a:endParaRPr lang="cs-CZ" sz="2600" kern="1200" dirty="0"/>
        </a:p>
      </dsp:txBody>
      <dsp:txXfrm>
        <a:off x="50489" y="3460070"/>
        <a:ext cx="8128622" cy="933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C1C2E-EA1A-459B-AFE5-D6C6CA51D8AC}">
      <dsp:nvSpPr>
        <dsp:cNvPr id="0" name=""/>
        <dsp:cNvSpPr/>
      </dsp:nvSpPr>
      <dsp:spPr>
        <a:xfrm>
          <a:off x="0" y="82101"/>
          <a:ext cx="8229600" cy="10342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Dilatační spáry nevykazují žádné objemové ani tvarové změny. </a:t>
          </a:r>
          <a:endParaRPr lang="cs-CZ" sz="2600" kern="1200" dirty="0"/>
        </a:p>
      </dsp:txBody>
      <dsp:txXfrm>
        <a:off x="50489" y="132590"/>
        <a:ext cx="8128622" cy="933302"/>
      </dsp:txXfrm>
    </dsp:sp>
    <dsp:sp modelId="{FB51A087-4797-4B80-89FD-782E5B7C5351}">
      <dsp:nvSpPr>
        <dsp:cNvPr id="0" name=""/>
        <dsp:cNvSpPr/>
      </dsp:nvSpPr>
      <dsp:spPr>
        <a:xfrm>
          <a:off x="0" y="1191261"/>
          <a:ext cx="8229600" cy="10342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Dilatační spáry musíme dodržovat i v obkládané </a:t>
          </a:r>
          <a:r>
            <a:rPr lang="cs-CZ" sz="2600" kern="1200" dirty="0" err="1" smtClean="0"/>
            <a:t>ploš.e</a:t>
          </a:r>
          <a:endParaRPr lang="cs-CZ" sz="2600" kern="1200" dirty="0"/>
        </a:p>
      </dsp:txBody>
      <dsp:txXfrm>
        <a:off x="50489" y="1241750"/>
        <a:ext cx="8128622" cy="933302"/>
      </dsp:txXfrm>
    </dsp:sp>
    <dsp:sp modelId="{56336915-5977-4D41-969E-3969DAC74E4C}">
      <dsp:nvSpPr>
        <dsp:cNvPr id="0" name=""/>
        <dsp:cNvSpPr/>
      </dsp:nvSpPr>
      <dsp:spPr>
        <a:xfrm>
          <a:off x="0" y="2300421"/>
          <a:ext cx="8229600" cy="10342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V místě spáry používáme silikonový tmel nebo speciální dilatační lišty.</a:t>
          </a:r>
          <a:endParaRPr lang="cs-CZ" sz="2600" kern="1200" dirty="0"/>
        </a:p>
      </dsp:txBody>
      <dsp:txXfrm>
        <a:off x="50489" y="2350910"/>
        <a:ext cx="8128622" cy="933302"/>
      </dsp:txXfrm>
    </dsp:sp>
    <dsp:sp modelId="{50633B1D-8E5D-4D09-A0EA-649CADE80E19}">
      <dsp:nvSpPr>
        <dsp:cNvPr id="0" name=""/>
        <dsp:cNvSpPr/>
      </dsp:nvSpPr>
      <dsp:spPr>
        <a:xfrm>
          <a:off x="0" y="3409581"/>
          <a:ext cx="8229600" cy="10342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Dilatační spáru provádíme po obvodu místnosti, kde se podlaha stýká se svislými konstrukcemi. </a:t>
          </a:r>
          <a:endParaRPr lang="cs-CZ" sz="2600" kern="1200" dirty="0"/>
        </a:p>
      </dsp:txBody>
      <dsp:txXfrm>
        <a:off x="50489" y="3460070"/>
        <a:ext cx="8128622" cy="9333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94210-0C3C-415A-94D7-55E8E8A6513F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Tekutá jednosložková </a:t>
          </a:r>
          <a:r>
            <a:rPr lang="cs-CZ" sz="4200" kern="1200" dirty="0" err="1" smtClean="0"/>
            <a:t>hydroizolace</a:t>
          </a:r>
          <a:endParaRPr lang="cs-CZ" sz="4200" kern="1200" dirty="0"/>
        </a:p>
      </dsp:txBody>
      <dsp:txXfrm>
        <a:off x="460905" y="1047"/>
        <a:ext cx="3479899" cy="2087939"/>
      </dsp:txXfrm>
    </dsp:sp>
    <dsp:sp modelId="{6E5FA565-1C9E-4EF9-B4C0-991BCDAB9962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Hydroizolační </a:t>
          </a:r>
          <a:r>
            <a:rPr lang="cs-CZ" sz="4200" kern="1200" dirty="0" err="1" smtClean="0"/>
            <a:t>asflatový</a:t>
          </a:r>
          <a:r>
            <a:rPr lang="cs-CZ" sz="4200" kern="1200" dirty="0" smtClean="0"/>
            <a:t> pás</a:t>
          </a:r>
          <a:endParaRPr lang="cs-CZ" sz="4200" kern="1200" dirty="0"/>
        </a:p>
      </dsp:txBody>
      <dsp:txXfrm>
        <a:off x="4288794" y="1047"/>
        <a:ext cx="3479899" cy="2087939"/>
      </dsp:txXfrm>
    </dsp:sp>
    <dsp:sp modelId="{D7D2886A-CDD4-459B-8C28-E7FF805AB600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Parotěsná folie</a:t>
          </a:r>
          <a:endParaRPr lang="cs-CZ" sz="4200" kern="1200" dirty="0"/>
        </a:p>
      </dsp:txBody>
      <dsp:txXfrm>
        <a:off x="2374850" y="2436976"/>
        <a:ext cx="3479899" cy="20879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94210-0C3C-415A-94D7-55E8E8A6513F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Tekutá jednosložková </a:t>
          </a:r>
          <a:r>
            <a:rPr lang="cs-CZ" sz="4200" kern="1200" dirty="0" err="1" smtClean="0"/>
            <a:t>hydroizolace</a:t>
          </a:r>
          <a:endParaRPr lang="cs-CZ" sz="4200" kern="1200" dirty="0"/>
        </a:p>
      </dsp:txBody>
      <dsp:txXfrm>
        <a:off x="460905" y="1047"/>
        <a:ext cx="3479899" cy="2087939"/>
      </dsp:txXfrm>
    </dsp:sp>
    <dsp:sp modelId="{6E5FA565-1C9E-4EF9-B4C0-991BCDAB9962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Hydroizolační </a:t>
          </a:r>
          <a:r>
            <a:rPr lang="cs-CZ" sz="4200" kern="1200" dirty="0" err="1" smtClean="0"/>
            <a:t>asflatový</a:t>
          </a:r>
          <a:r>
            <a:rPr lang="cs-CZ" sz="4200" kern="1200" dirty="0" smtClean="0"/>
            <a:t> pás</a:t>
          </a:r>
          <a:endParaRPr lang="cs-CZ" sz="4200" kern="1200" dirty="0"/>
        </a:p>
      </dsp:txBody>
      <dsp:txXfrm>
        <a:off x="4288794" y="1047"/>
        <a:ext cx="3479899" cy="2087939"/>
      </dsp:txXfrm>
    </dsp:sp>
    <dsp:sp modelId="{D7D2886A-CDD4-459B-8C28-E7FF805AB600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Parotěsná folie</a:t>
          </a:r>
          <a:endParaRPr lang="cs-CZ" sz="4200" kern="1200" dirty="0"/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69897-2878-4F5E-AFE5-E5D53C1608DC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628D5-504F-433F-9A21-EE927084AFB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image" Target="../media/image6.jpeg"/><Relationship Id="rId10" Type="http://schemas.microsoft.com/office/2007/relationships/diagramDrawing" Target="../diagrams/drawing14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image" Target="../media/image6.jpeg"/><Relationship Id="rId10" Type="http://schemas.microsoft.com/office/2007/relationships/diagramDrawing" Target="../diagrams/drawing15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856891"/>
            <a:ext cx="9145276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použijeme pro úpravu podkladu pro dlažbu v koupelně?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Stručně popiš pracovní postup s ložiskovou řezačkou</a:t>
            </a:r>
            <a:endParaRPr lang="cs-CZ" sz="2800" dirty="0"/>
          </a:p>
        </p:txBody>
      </p:sp>
      <p:pic>
        <p:nvPicPr>
          <p:cNvPr id="1026" name="obrázek 15" descr="C:\Users\Uzivatel\Pictures\Picasa\Záznam obrazovky\Záznam celé obrazovky 27.02.2017 172043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10" t="17816" r="11157" b="11208"/>
          <a:stretch>
            <a:fillRect/>
          </a:stretch>
        </p:blipFill>
        <p:spPr bwMode="auto">
          <a:xfrm>
            <a:off x="1259632" y="1628800"/>
            <a:ext cx="65480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1293306" y="1153344"/>
          <a:ext cx="648072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293306" y="6193904"/>
          <a:ext cx="6552728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627784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3968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40152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24328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27784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573325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6a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40152" y="57332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6b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24328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Stručně popiš pracovní postup s ložiskovou řezačkou</a:t>
            </a:r>
            <a:endParaRPr lang="cs-CZ" sz="2800" dirty="0"/>
          </a:p>
        </p:txBody>
      </p:sp>
      <p:pic>
        <p:nvPicPr>
          <p:cNvPr id="1026" name="obrázek 15" descr="C:\Users\Uzivatel\Pictures\Picasa\Záznam obrazovky\Záznam celé obrazovky 27.02.2017 172043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10" t="17816" r="11157" b="11208"/>
          <a:stretch>
            <a:fillRect/>
          </a:stretch>
        </p:blipFill>
        <p:spPr bwMode="auto">
          <a:xfrm>
            <a:off x="1259632" y="1628800"/>
            <a:ext cx="65480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1293306" y="1153344"/>
          <a:ext cx="648072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293306" y="6193904"/>
          <a:ext cx="6552728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627784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3968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40152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24328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27784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573325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6a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40152" y="57332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6b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24328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Popiš nářadí</a:t>
            </a:r>
            <a:endParaRPr lang="cs-CZ" dirty="0"/>
          </a:p>
        </p:txBody>
      </p:sp>
      <p:pic>
        <p:nvPicPr>
          <p:cNvPr id="4" name="Picture 2" descr="C:\Users\Michalčíková Pavla\Desktop\NADPRAŽÍ\DSC01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1916832"/>
            <a:ext cx="35283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ichalčíková Pavla\Desktop\NADPRAŽÍ\DSC01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528393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ichalčíková Pavla\Desktop\NADPRAŽÍ\DSC01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4221087"/>
            <a:ext cx="3528392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ichalčíková Pavla\Desktop\NADPRAŽÍ\DSC019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252274"/>
            <a:ext cx="3528393" cy="21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Popiš nářadí</a:t>
            </a:r>
            <a:endParaRPr lang="cs-CZ" dirty="0"/>
          </a:p>
        </p:txBody>
      </p:sp>
      <p:pic>
        <p:nvPicPr>
          <p:cNvPr id="4" name="Picture 2" descr="C:\Users\Michalčíková Pavla\Desktop\NADPRAŽÍ\DSC01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1916832"/>
            <a:ext cx="35283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ichalčíková Pavla\Desktop\NADPRAŽÍ\DSC01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528393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ichalčíková Pavla\Desktop\NADPRAŽÍ\DSC01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4221087"/>
            <a:ext cx="3528392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ichalčíková Pavla\Desktop\NADPRAŽÍ\DSC019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252274"/>
            <a:ext cx="3528393" cy="21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99" y="260648"/>
            <a:ext cx="8605101" cy="633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467544" y="260648"/>
          <a:ext cx="6936432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302"/>
          <a:stretch>
            <a:fillRect/>
          </a:stretch>
        </p:blipFill>
        <p:spPr bwMode="auto">
          <a:xfrm>
            <a:off x="399792" y="260648"/>
            <a:ext cx="874420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467544" y="260648"/>
          <a:ext cx="6936432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Vyber nesprávné tvrzení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Vyber nesprávné tvrzení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0"/>
            <a:ext cx="9145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1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9552" y="98072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74638"/>
            <a:ext cx="8507288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Které nářadí není vhodné pro obkladačské práce?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Které nářadí není vhodné pro obkladačské práce?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Jaká vlastnost pro obkládaný povrch je nežádoucí?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Jaká vlastnost pro obkládaný povrch je nežádoucí?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Vyber špatné tvrzení.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Vyber špatné tvrzení.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použijeme pro úpravu podkladu pro dlažbu v koupelně?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436</Words>
  <Application>Microsoft Office PowerPoint</Application>
  <PresentationFormat>Předvádění na obrazovce (4:3)</PresentationFormat>
  <Paragraphs>115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sady Office</vt:lpstr>
      <vt:lpstr>Prezentace aplikace PowerPoint</vt:lpstr>
      <vt:lpstr>Prezentace aplikace PowerPoint</vt:lpstr>
      <vt:lpstr>Které nářadí není vhodné pro obkladačské práce?</vt:lpstr>
      <vt:lpstr>Které nářadí není vhodné pro obkladačské práce?</vt:lpstr>
      <vt:lpstr>Jaká vlastnost pro obkládaný povrch je nežádoucí?</vt:lpstr>
      <vt:lpstr>Jaká vlastnost pro obkládaný povrch je nežádoucí?</vt:lpstr>
      <vt:lpstr>Prezentace aplikace PowerPoint</vt:lpstr>
      <vt:lpstr>Vyber špatné tvrzení.</vt:lpstr>
      <vt:lpstr>Co použijeme pro úpravu podkladu pro dlažbu v koupelně?</vt:lpstr>
      <vt:lpstr>Co použijeme pro úpravu podkladu pro dlažbu v koupelně?</vt:lpstr>
      <vt:lpstr>Stručně popiš pracovní postup s ložiskovou řezačkou</vt:lpstr>
      <vt:lpstr>Stručně popiš pracovní postup s ložiskovou řezačkou</vt:lpstr>
      <vt:lpstr>Popiš nářadí</vt:lpstr>
      <vt:lpstr>Popiš nářadí</vt:lpstr>
      <vt:lpstr>Prezentace aplikace PowerPoint</vt:lpstr>
      <vt:lpstr>Prezentace aplikace PowerPoint</vt:lpstr>
      <vt:lpstr>Vyber nesprávné tvrzení</vt:lpstr>
      <vt:lpstr>Vyber nesprávné tvrzení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Kladečské a obkladačské práce</dc:title>
  <dc:creator>Uživatel systému Windows</dc:creator>
  <cp:lastModifiedBy>Margita Veberová</cp:lastModifiedBy>
  <cp:revision>16</cp:revision>
  <dcterms:created xsi:type="dcterms:W3CDTF">2018-06-03T10:59:26Z</dcterms:created>
  <dcterms:modified xsi:type="dcterms:W3CDTF">2020-03-24T23:20:04Z</dcterms:modified>
</cp:coreProperties>
</file>