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60" r:id="rId5"/>
    <p:sldId id="259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8596668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8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Formáty výkresů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Rozměry skládání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49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804" y="254525"/>
            <a:ext cx="11434713" cy="2102176"/>
          </a:xfrm>
        </p:spPr>
        <p:txBody>
          <a:bodyPr anchor="t"/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Technická dokumentace je vytvářena na výkresech, které jsou sjednoceny z důvodu přehlednosti tak, aby každý výkres měl dané rozměry.</a:t>
            </a:r>
            <a:b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Rozměry výkresových listů musí vycházet z norem. </a:t>
            </a:r>
            <a:b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 </a:t>
            </a:r>
            <a:r>
              <a:rPr lang="cs-C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ČSN EN ISO 5457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jsou rozměry stanoveny pro výkresové listy pro základní i prodloužené formáty.</a:t>
            </a:r>
            <a:b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Formáty se značí písmenem </a:t>
            </a:r>
            <a:r>
              <a:rPr lang="cs-C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číslicí od nuly do pětky, která označuje jeho velikost.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33450" y="4041406"/>
            <a:ext cx="2697288" cy="59658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</a:t>
            </a:r>
            <a:r>
              <a:rPr lang="cs-CZ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cs-CZ" sz="43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cs-CZ" sz="43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82804" y="4991492"/>
            <a:ext cx="10944519" cy="93325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Formáty řady A vychází ze základního formátu AO, který má plochu 1m</a:t>
            </a:r>
            <a:r>
              <a:rPr lang="cs-CZ" sz="28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poměrem stran  2 : 1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27080"/>
              </p:ext>
            </p:extLst>
          </p:nvPr>
        </p:nvGraphicFramePr>
        <p:xfrm>
          <a:off x="3836710" y="5382136"/>
          <a:ext cx="560550" cy="415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DRAW" r:id="rId3" imgW="262782" imgH="194694" progId="CorelDraw.Graphic.18">
                  <p:embed/>
                </p:oleObj>
              </mc:Choice>
              <mc:Fallback>
                <p:oleObj name="CorelDRAW" r:id="rId3" imgW="262782" imgH="194694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6710" y="5382136"/>
                        <a:ext cx="560550" cy="415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80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804" y="254525"/>
            <a:ext cx="11434713" cy="735289"/>
          </a:xfrm>
        </p:spPr>
        <p:txBody>
          <a:bodyPr anchor="t"/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Rozměry dalších formátů vznikají rozpůlením předchozího po jeho delší straně. 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24206" y="5797485"/>
            <a:ext cx="10944519" cy="93325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Formáty se používají většinou na ležato, </a:t>
            </a:r>
            <a:r>
              <a:rPr lang="cs-CZ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vyjímka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pouze formát A4, který je používán na stojato.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987" y="989814"/>
            <a:ext cx="6779182" cy="459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9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804" y="254526"/>
            <a:ext cx="7324627" cy="556180"/>
          </a:xfrm>
        </p:spPr>
        <p:txBody>
          <a:bodyPr anchor="t"/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Rozměry jsou uvedeny v následující tabulce. 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24206" y="5797485"/>
            <a:ext cx="10944519" cy="9332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Formát, který se používá na stojato je vyznačen žlutě.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59" y="1243468"/>
            <a:ext cx="7747233" cy="430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0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804" y="254526"/>
            <a:ext cx="9832157" cy="556180"/>
          </a:xfrm>
        </p:spPr>
        <p:txBody>
          <a:bodyPr anchor="t"/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Rozměry se vztahují k tomuto obrázku. 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24207" y="5797485"/>
            <a:ext cx="9021452" cy="556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Popisové pole obsahuje základní informace o výkresu.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76" y="923827"/>
            <a:ext cx="10583287" cy="481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2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804" y="254526"/>
            <a:ext cx="7324627" cy="556180"/>
          </a:xfrm>
        </p:spPr>
        <p:txBody>
          <a:bodyPr anchor="t"/>
          <a:lstStyle/>
          <a:p>
            <a:pPr algn="l"/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Skládání výkresů. </a:t>
            </a:r>
            <a:endParaRPr lang="cs-CZ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395927" y="5976329"/>
            <a:ext cx="3959258" cy="5938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Skládá se na formát A4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806455"/>
            <a:ext cx="8710366" cy="53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7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8837369" cy="539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18984"/>
            <a:ext cx="8812655" cy="548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6985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</TotalTime>
  <Words>119</Words>
  <Application>Microsoft Office PowerPoint</Application>
  <PresentationFormat>Širokoúhlá obrazovka</PresentationFormat>
  <Paragraphs>13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CorelDRAW</vt:lpstr>
      <vt:lpstr>Prezentace aplikace PowerPoint</vt:lpstr>
      <vt:lpstr>Formáty výkresů</vt:lpstr>
      <vt:lpstr>Technická dokumentace je vytvářena na výkresech, které jsou sjednoceny z důvodu přehlednosti tak, aby každý výkres měl dané rozměry. Rozměry výkresových listů musí vycházet z norem.  Podle  ČSN EN ISO 5457 jsou rozměry stanoveny pro výkresové listy pro základní i prodloužené formáty. Formáty se značí písmenem A a číslicí od nuly do pětky, která označuje jeho velikost.</vt:lpstr>
      <vt:lpstr>Rozměry dalších formátů vznikají rozpůlením předchozího po jeho delší straně. </vt:lpstr>
      <vt:lpstr>Rozměry jsou uvedeny v následující tabulce. </vt:lpstr>
      <vt:lpstr>Rozměry se vztahují k tomuto obrázku. </vt:lpstr>
      <vt:lpstr>Skládání výkresů.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Formáty výkresů</dc:title>
  <dc:creator>Václav Nepokoj</dc:creator>
  <cp:lastModifiedBy>Margita Veberová</cp:lastModifiedBy>
  <cp:revision>15</cp:revision>
  <dcterms:created xsi:type="dcterms:W3CDTF">2018-08-09T07:06:58Z</dcterms:created>
  <dcterms:modified xsi:type="dcterms:W3CDTF">2020-03-21T22:04:17Z</dcterms:modified>
</cp:coreProperties>
</file>