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67" r:id="rId3"/>
    <p:sldId id="256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58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75A7B8-1F42-4E41-8CC8-41A74F945D31}" v="3" dt="2018-12-12T10:54:16.398"/>
    <p1510:client id="{6FBA707D-4B72-C59A-EFE0-71D4CA49086A}" v="4" dt="2018-12-12T10:56:12.8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Šimunič" userId="S::simunicjan0@spsautocb.cz::80e698a1-cbf3-4316-908d-5fb91a952c58" providerId="AD" clId="Web-{18062CAD-7F48-4CD1-B5F1-DEC8D9D9CE52}"/>
    <pc:docChg chg="addSld delSld modSld">
      <pc:chgData name="Jan Šimunič" userId="S::simunicjan0@spsautocb.cz::80e698a1-cbf3-4316-908d-5fb91a952c58" providerId="AD" clId="Web-{18062CAD-7F48-4CD1-B5F1-DEC8D9D9CE52}" dt="2018-12-12T10:14:08.415" v="515" actId="20577"/>
      <pc:docMkLst>
        <pc:docMk/>
      </pc:docMkLst>
      <pc:sldChg chg="addSp delSp modSp">
        <pc:chgData name="Jan Šimunič" userId="S::simunicjan0@spsautocb.cz::80e698a1-cbf3-4316-908d-5fb91a952c58" providerId="AD" clId="Web-{18062CAD-7F48-4CD1-B5F1-DEC8D9D9CE52}" dt="2018-12-12T09:57:35.664" v="97" actId="20577"/>
        <pc:sldMkLst>
          <pc:docMk/>
          <pc:sldMk cId="1396130869" sldId="256"/>
        </pc:sldMkLst>
        <pc:spChg chg="mod">
          <ac:chgData name="Jan Šimunič" userId="S::simunicjan0@spsautocb.cz::80e698a1-cbf3-4316-908d-5fb91a952c58" providerId="AD" clId="Web-{18062CAD-7F48-4CD1-B5F1-DEC8D9D9CE52}" dt="2018-12-12T09:56:44.446" v="46" actId="1076"/>
          <ac:spMkLst>
            <pc:docMk/>
            <pc:sldMk cId="1396130869" sldId="256"/>
            <ac:spMk id="2" creationId="{00000000-0000-0000-0000-000000000000}"/>
          </ac:spMkLst>
        </pc:spChg>
        <pc:spChg chg="mod">
          <ac:chgData name="Jan Šimunič" userId="S::simunicjan0@spsautocb.cz::80e698a1-cbf3-4316-908d-5fb91a952c58" providerId="AD" clId="Web-{18062CAD-7F48-4CD1-B5F1-DEC8D9D9CE52}" dt="2018-12-12T09:57:35.664" v="97" actId="20577"/>
          <ac:spMkLst>
            <pc:docMk/>
            <pc:sldMk cId="1396130869" sldId="256"/>
            <ac:spMk id="3" creationId="{00000000-0000-0000-0000-000000000000}"/>
          </ac:spMkLst>
        </pc:spChg>
        <pc:graphicFrameChg chg="add del">
          <ac:chgData name="Jan Šimunič" userId="S::simunicjan0@spsautocb.cz::80e698a1-cbf3-4316-908d-5fb91a952c58" providerId="AD" clId="Web-{18062CAD-7F48-4CD1-B5F1-DEC8D9D9CE52}" dt="2018-12-12T09:55:51.664" v="43"/>
          <ac:graphicFrameMkLst>
            <pc:docMk/>
            <pc:sldMk cId="1396130869" sldId="256"/>
            <ac:graphicFrameMk id="4" creationId="{95A6BB5A-38F9-41BB-9AEE-08BA69C77062}"/>
          </ac:graphicFrameMkLst>
        </pc:graphicFrameChg>
      </pc:sldChg>
      <pc:sldChg chg="addSp delSp modSp new mod modClrScheme chgLayout">
        <pc:chgData name="Jan Šimunič" userId="S::simunicjan0@spsautocb.cz::80e698a1-cbf3-4316-908d-5fb91a952c58" providerId="AD" clId="Web-{18062CAD-7F48-4CD1-B5F1-DEC8D9D9CE52}" dt="2018-12-12T10:14:08.415" v="514" actId="20577"/>
        <pc:sldMkLst>
          <pc:docMk/>
          <pc:sldMk cId="3150290184" sldId="257"/>
        </pc:sldMkLst>
        <pc:spChg chg="mod ord">
          <ac:chgData name="Jan Šimunič" userId="S::simunicjan0@spsautocb.cz::80e698a1-cbf3-4316-908d-5fb91a952c58" providerId="AD" clId="Web-{18062CAD-7F48-4CD1-B5F1-DEC8D9D9CE52}" dt="2018-12-12T10:08:23.899" v="416"/>
          <ac:spMkLst>
            <pc:docMk/>
            <pc:sldMk cId="3150290184" sldId="257"/>
            <ac:spMk id="2" creationId="{7A8CDD2F-E167-4D47-BBD4-5D8D8AE41172}"/>
          </ac:spMkLst>
        </pc:spChg>
        <pc:spChg chg="mod ord">
          <ac:chgData name="Jan Šimunič" userId="S::simunicjan0@spsautocb.cz::80e698a1-cbf3-4316-908d-5fb91a952c58" providerId="AD" clId="Web-{18062CAD-7F48-4CD1-B5F1-DEC8D9D9CE52}" dt="2018-12-12T10:08:23.899" v="416"/>
          <ac:spMkLst>
            <pc:docMk/>
            <pc:sldMk cId="3150290184" sldId="257"/>
            <ac:spMk id="3" creationId="{80B3CF37-DF03-4E45-A087-9248EB195A81}"/>
          </ac:spMkLst>
        </pc:spChg>
        <pc:spChg chg="add del mod ord">
          <ac:chgData name="Jan Šimunič" userId="S::simunicjan0@spsautocb.cz::80e698a1-cbf3-4316-908d-5fb91a952c58" providerId="AD" clId="Web-{18062CAD-7F48-4CD1-B5F1-DEC8D9D9CE52}" dt="2018-12-12T10:14:08.415" v="514" actId="20577"/>
          <ac:spMkLst>
            <pc:docMk/>
            <pc:sldMk cId="3150290184" sldId="257"/>
            <ac:spMk id="4" creationId="{C5104351-1D39-44F5-8B09-846F73260171}"/>
          </ac:spMkLst>
        </pc:spChg>
        <pc:graphicFrameChg chg="add del mod ord modGraphic">
          <ac:chgData name="Jan Šimunič" userId="S::simunicjan0@spsautocb.cz::80e698a1-cbf3-4316-908d-5fb91a952c58" providerId="AD" clId="Web-{18062CAD-7F48-4CD1-B5F1-DEC8D9D9CE52}" dt="2018-12-12T10:08:38.431" v="418"/>
          <ac:graphicFrameMkLst>
            <pc:docMk/>
            <pc:sldMk cId="3150290184" sldId="257"/>
            <ac:graphicFrameMk id="5" creationId="{A151CF26-5BD1-49ED-8537-E7861E775D44}"/>
          </ac:graphicFrameMkLst>
        </pc:graphicFrameChg>
      </pc:sldChg>
      <pc:sldChg chg="new del">
        <pc:chgData name="Jan Šimunič" userId="S::simunicjan0@spsautocb.cz::80e698a1-cbf3-4316-908d-5fb91a952c58" providerId="AD" clId="Web-{18062CAD-7F48-4CD1-B5F1-DEC8D9D9CE52}" dt="2018-12-12T09:49:00.805" v="1"/>
        <pc:sldMkLst>
          <pc:docMk/>
          <pc:sldMk cId="3230167590" sldId="257"/>
        </pc:sldMkLst>
      </pc:sldChg>
    </pc:docChg>
  </pc:docChgLst>
  <pc:docChgLst>
    <pc:chgData name="Jan Šimunič" userId="S::simunicjan0@spsautocb.cz::80e698a1-cbf3-4316-908d-5fb91a952c58" providerId="AD" clId="Web-{F69028E6-72B8-5354-ACB4-7D342072BE17}"/>
    <pc:docChg chg="addSld delSld modSld sldOrd">
      <pc:chgData name="Jan Šimunič" userId="S::simunicjan0@spsautocb.cz::80e698a1-cbf3-4316-908d-5fb91a952c58" providerId="AD" clId="Web-{F69028E6-72B8-5354-ACB4-7D342072BE17}" dt="2018-12-12T10:47:35.049" v="219" actId="1076"/>
      <pc:docMkLst>
        <pc:docMk/>
      </pc:docMkLst>
      <pc:sldChg chg="addSp delSp modSp">
        <pc:chgData name="Jan Šimunič" userId="S::simunicjan0@spsautocb.cz::80e698a1-cbf3-4316-908d-5fb91a952c58" providerId="AD" clId="Web-{F69028E6-72B8-5354-ACB4-7D342072BE17}" dt="2018-12-12T10:34:28.230" v="44" actId="20577"/>
        <pc:sldMkLst>
          <pc:docMk/>
          <pc:sldMk cId="3150290184" sldId="257"/>
        </pc:sldMkLst>
        <pc:spChg chg="mod">
          <ac:chgData name="Jan Šimunič" userId="S::simunicjan0@spsautocb.cz::80e698a1-cbf3-4316-908d-5fb91a952c58" providerId="AD" clId="Web-{F69028E6-72B8-5354-ACB4-7D342072BE17}" dt="2018-12-12T10:34:28.230" v="44" actId="20577"/>
          <ac:spMkLst>
            <pc:docMk/>
            <pc:sldMk cId="3150290184" sldId="257"/>
            <ac:spMk id="3" creationId="{80B3CF37-DF03-4E45-A087-9248EB195A81}"/>
          </ac:spMkLst>
        </pc:spChg>
        <pc:spChg chg="del mod">
          <ac:chgData name="Jan Šimunič" userId="S::simunicjan0@spsautocb.cz::80e698a1-cbf3-4316-908d-5fb91a952c58" providerId="AD" clId="Web-{F69028E6-72B8-5354-ACB4-7D342072BE17}" dt="2018-12-12T10:33:09.588" v="6"/>
          <ac:spMkLst>
            <pc:docMk/>
            <pc:sldMk cId="3150290184" sldId="257"/>
            <ac:spMk id="4" creationId="{C5104351-1D39-44F5-8B09-846F73260171}"/>
          </ac:spMkLst>
        </pc:spChg>
        <pc:picChg chg="add mod ord">
          <ac:chgData name="Jan Šimunič" userId="S::simunicjan0@spsautocb.cz::80e698a1-cbf3-4316-908d-5fb91a952c58" providerId="AD" clId="Web-{F69028E6-72B8-5354-ACB4-7D342072BE17}" dt="2018-12-12T10:33:09.588" v="6"/>
          <ac:picMkLst>
            <pc:docMk/>
            <pc:sldMk cId="3150290184" sldId="257"/>
            <ac:picMk id="5" creationId="{A4DB002F-C19C-4CBE-BA78-E765B3D9CAC3}"/>
          </ac:picMkLst>
        </pc:picChg>
      </pc:sldChg>
      <pc:sldChg chg="modSp new del">
        <pc:chgData name="Jan Šimunič" userId="S::simunicjan0@spsautocb.cz::80e698a1-cbf3-4316-908d-5fb91a952c58" providerId="AD" clId="Web-{F69028E6-72B8-5354-ACB4-7D342072BE17}" dt="2018-12-12T10:34:42.620" v="53"/>
        <pc:sldMkLst>
          <pc:docMk/>
          <pc:sldMk cId="1915533725" sldId="258"/>
        </pc:sldMkLst>
        <pc:spChg chg="mod">
          <ac:chgData name="Jan Šimunič" userId="S::simunicjan0@spsautocb.cz::80e698a1-cbf3-4316-908d-5fb91a952c58" providerId="AD" clId="Web-{F69028E6-72B8-5354-ACB4-7D342072BE17}" dt="2018-12-12T10:34:39.324" v="50" actId="20577"/>
          <ac:spMkLst>
            <pc:docMk/>
            <pc:sldMk cId="1915533725" sldId="258"/>
            <ac:spMk id="2" creationId="{D399DF1D-EDBA-46B7-ABDC-2CF59F0BA06F}"/>
          </ac:spMkLst>
        </pc:spChg>
      </pc:sldChg>
      <pc:sldChg chg="modSp new">
        <pc:chgData name="Jan Šimunič" userId="S::simunicjan0@spsautocb.cz::80e698a1-cbf3-4316-908d-5fb91a952c58" providerId="AD" clId="Web-{F69028E6-72B8-5354-ACB4-7D342072BE17}" dt="2018-12-12T10:47:24.564" v="215" actId="20577"/>
        <pc:sldMkLst>
          <pc:docMk/>
          <pc:sldMk cId="2779573680" sldId="258"/>
        </pc:sldMkLst>
        <pc:spChg chg="mod">
          <ac:chgData name="Jan Šimunič" userId="S::simunicjan0@spsautocb.cz::80e698a1-cbf3-4316-908d-5fb91a952c58" providerId="AD" clId="Web-{F69028E6-72B8-5354-ACB4-7D342072BE17}" dt="2018-12-12T10:34:54.777" v="57" actId="20577"/>
          <ac:spMkLst>
            <pc:docMk/>
            <pc:sldMk cId="2779573680" sldId="258"/>
            <ac:spMk id="2" creationId="{9BB33425-E5DE-4C21-A3E8-DD5144062044}"/>
          </ac:spMkLst>
        </pc:spChg>
        <pc:spChg chg="mod">
          <ac:chgData name="Jan Šimunič" userId="S::simunicjan0@spsautocb.cz::80e698a1-cbf3-4316-908d-5fb91a952c58" providerId="AD" clId="Web-{F69028E6-72B8-5354-ACB4-7D342072BE17}" dt="2018-12-12T10:47:24.564" v="215" actId="20577"/>
          <ac:spMkLst>
            <pc:docMk/>
            <pc:sldMk cId="2779573680" sldId="258"/>
            <ac:spMk id="3" creationId="{6151EB33-4A4C-48DD-A95B-AE375CA83328}"/>
          </ac:spMkLst>
        </pc:spChg>
      </pc:sldChg>
      <pc:sldChg chg="addSp modSp new ord">
        <pc:chgData name="Jan Šimunič" userId="S::simunicjan0@spsautocb.cz::80e698a1-cbf3-4316-908d-5fb91a952c58" providerId="AD" clId="Web-{F69028E6-72B8-5354-ACB4-7D342072BE17}" dt="2018-12-12T10:47:35.049" v="219" actId="1076"/>
        <pc:sldMkLst>
          <pc:docMk/>
          <pc:sldMk cId="20262548" sldId="259"/>
        </pc:sldMkLst>
        <pc:spChg chg="mod">
          <ac:chgData name="Jan Šimunič" userId="S::simunicjan0@spsautocb.cz::80e698a1-cbf3-4316-908d-5fb91a952c58" providerId="AD" clId="Web-{F69028E6-72B8-5354-ACB4-7D342072BE17}" dt="2018-12-12T10:36:04.309" v="102" actId="20577"/>
          <ac:spMkLst>
            <pc:docMk/>
            <pc:sldMk cId="20262548" sldId="259"/>
            <ac:spMk id="2" creationId="{A2B11A14-229E-4D8C-9249-8A0A77571EC6}"/>
          </ac:spMkLst>
        </pc:spChg>
        <pc:spChg chg="mod">
          <ac:chgData name="Jan Šimunič" userId="S::simunicjan0@spsautocb.cz::80e698a1-cbf3-4316-908d-5fb91a952c58" providerId="AD" clId="Web-{F69028E6-72B8-5354-ACB4-7D342072BE17}" dt="2018-12-12T10:46:45.111" v="177" actId="20577"/>
          <ac:spMkLst>
            <pc:docMk/>
            <pc:sldMk cId="20262548" sldId="259"/>
            <ac:spMk id="3" creationId="{E2E8258D-6642-4639-89B1-68F9B191B795}"/>
          </ac:spMkLst>
        </pc:spChg>
        <pc:picChg chg="add mod">
          <ac:chgData name="Jan Šimunič" userId="S::simunicjan0@spsautocb.cz::80e698a1-cbf3-4316-908d-5fb91a952c58" providerId="AD" clId="Web-{F69028E6-72B8-5354-ACB4-7D342072BE17}" dt="2018-12-12T10:47:35.049" v="219" actId="1076"/>
          <ac:picMkLst>
            <pc:docMk/>
            <pc:sldMk cId="20262548" sldId="259"/>
            <ac:picMk id="4" creationId="{1CD9D0A8-CC8C-4916-A013-DB47B072A085}"/>
          </ac:picMkLst>
        </pc:picChg>
      </pc:sldChg>
    </pc:docChg>
  </pc:docChgLst>
  <pc:docChgLst>
    <pc:chgData name="Jan Šimunič" userId="S::simunicjan0@spsautocb.cz::80e698a1-cbf3-4316-908d-5fb91a952c58" providerId="AD" clId="Web-{6FBA707D-4B72-C59A-EFE0-71D4CA49086A}"/>
    <pc:docChg chg="addSld delSld modSld sldOrd">
      <pc:chgData name="Jan Šimunič" userId="S::simunicjan0@spsautocb.cz::80e698a1-cbf3-4316-908d-5fb91a952c58" providerId="AD" clId="Web-{6FBA707D-4B72-C59A-EFE0-71D4CA49086A}" dt="2018-12-12T11:57:29.894" v="1772"/>
      <pc:docMkLst>
        <pc:docMk/>
      </pc:docMkLst>
      <pc:sldChg chg="modSp">
        <pc:chgData name="Jan Šimunič" userId="S::simunicjan0@spsautocb.cz::80e698a1-cbf3-4316-908d-5fb91a952c58" providerId="AD" clId="Web-{6FBA707D-4B72-C59A-EFE0-71D4CA49086A}" dt="2018-12-12T11:53:00.128" v="1759"/>
        <pc:sldMkLst>
          <pc:docMk/>
          <pc:sldMk cId="3150290184" sldId="257"/>
        </pc:sldMkLst>
        <pc:picChg chg="mod">
          <ac:chgData name="Jan Šimunič" userId="S::simunicjan0@spsautocb.cz::80e698a1-cbf3-4316-908d-5fb91a952c58" providerId="AD" clId="Web-{6FBA707D-4B72-C59A-EFE0-71D4CA49086A}" dt="2018-12-12T11:53:00.128" v="1759"/>
          <ac:picMkLst>
            <pc:docMk/>
            <pc:sldMk cId="3150290184" sldId="257"/>
            <ac:picMk id="5" creationId="{A4DB002F-C19C-4CBE-BA78-E765B3D9CAC3}"/>
          </ac:picMkLst>
        </pc:picChg>
      </pc:sldChg>
      <pc:sldChg chg="modSp ord">
        <pc:chgData name="Jan Šimunič" userId="S::simunicjan0@spsautocb.cz::80e698a1-cbf3-4316-908d-5fb91a952c58" providerId="AD" clId="Web-{6FBA707D-4B72-C59A-EFE0-71D4CA49086A}" dt="2018-12-12T11:48:01.284" v="1742" actId="20577"/>
        <pc:sldMkLst>
          <pc:docMk/>
          <pc:sldMk cId="2779573680" sldId="258"/>
        </pc:sldMkLst>
        <pc:spChg chg="mod">
          <ac:chgData name="Jan Šimunič" userId="S::simunicjan0@spsautocb.cz::80e698a1-cbf3-4316-908d-5fb91a952c58" providerId="AD" clId="Web-{6FBA707D-4B72-C59A-EFE0-71D4CA49086A}" dt="2018-12-12T11:48:01.284" v="1742" actId="20577"/>
          <ac:spMkLst>
            <pc:docMk/>
            <pc:sldMk cId="2779573680" sldId="258"/>
            <ac:spMk id="2" creationId="{9BB33425-E5DE-4C21-A3E8-DD5144062044}"/>
          </ac:spMkLst>
        </pc:spChg>
        <pc:spChg chg="mod">
          <ac:chgData name="Jan Šimunič" userId="S::simunicjan0@spsautocb.cz::80e698a1-cbf3-4316-908d-5fb91a952c58" providerId="AD" clId="Web-{6FBA707D-4B72-C59A-EFE0-71D4CA49086A}" dt="2018-12-12T11:46:26.347" v="1725" actId="20577"/>
          <ac:spMkLst>
            <pc:docMk/>
            <pc:sldMk cId="2779573680" sldId="258"/>
            <ac:spMk id="3" creationId="{6151EB33-4A4C-48DD-A95B-AE375CA83328}"/>
          </ac:spMkLst>
        </pc:spChg>
      </pc:sldChg>
      <pc:sldChg chg="modSp">
        <pc:chgData name="Jan Šimunič" userId="S::simunicjan0@spsautocb.cz::80e698a1-cbf3-4316-908d-5fb91a952c58" providerId="AD" clId="Web-{6FBA707D-4B72-C59A-EFE0-71D4CA49086A}" dt="2018-12-12T11:52:28.331" v="1754" actId="688"/>
        <pc:sldMkLst>
          <pc:docMk/>
          <pc:sldMk cId="20262548" sldId="259"/>
        </pc:sldMkLst>
        <pc:spChg chg="mod">
          <ac:chgData name="Jan Šimunič" userId="S::simunicjan0@spsautocb.cz::80e698a1-cbf3-4316-908d-5fb91a952c58" providerId="AD" clId="Web-{6FBA707D-4B72-C59A-EFE0-71D4CA49086A}" dt="2018-12-12T11:12:18.549" v="726" actId="20577"/>
          <ac:spMkLst>
            <pc:docMk/>
            <pc:sldMk cId="20262548" sldId="259"/>
            <ac:spMk id="2" creationId="{A2B11A14-229E-4D8C-9249-8A0A77571EC6}"/>
          </ac:spMkLst>
        </pc:spChg>
        <pc:spChg chg="mod">
          <ac:chgData name="Jan Šimunič" userId="S::simunicjan0@spsautocb.cz::80e698a1-cbf3-4316-908d-5fb91a952c58" providerId="AD" clId="Web-{6FBA707D-4B72-C59A-EFE0-71D4CA49086A}" dt="2018-12-12T11:13:44.330" v="752" actId="20577"/>
          <ac:spMkLst>
            <pc:docMk/>
            <pc:sldMk cId="20262548" sldId="259"/>
            <ac:spMk id="3" creationId="{E2E8258D-6642-4639-89B1-68F9B191B795}"/>
          </ac:spMkLst>
        </pc:spChg>
        <pc:picChg chg="mod">
          <ac:chgData name="Jan Šimunič" userId="S::simunicjan0@spsautocb.cz::80e698a1-cbf3-4316-908d-5fb91a952c58" providerId="AD" clId="Web-{6FBA707D-4B72-C59A-EFE0-71D4CA49086A}" dt="2018-12-12T11:52:28.331" v="1754" actId="688"/>
          <ac:picMkLst>
            <pc:docMk/>
            <pc:sldMk cId="20262548" sldId="259"/>
            <ac:picMk id="4" creationId="{1CD9D0A8-CC8C-4916-A013-DB47B072A085}"/>
          </ac:picMkLst>
        </pc:picChg>
        <pc:picChg chg="mod modCrop">
          <ac:chgData name="Jan Šimunič" userId="S::simunicjan0@spsautocb.cz::80e698a1-cbf3-4316-908d-5fb91a952c58" providerId="AD" clId="Web-{6FBA707D-4B72-C59A-EFE0-71D4CA49086A}" dt="2018-12-12T11:52:08.722" v="1750" actId="1076"/>
          <ac:picMkLst>
            <pc:docMk/>
            <pc:sldMk cId="20262548" sldId="259"/>
            <ac:picMk id="5" creationId="{8423CC78-3C74-3244-81DC-9A24B41DD69D}"/>
          </ac:picMkLst>
        </pc:picChg>
      </pc:sldChg>
      <pc:sldChg chg="modSp new del ord">
        <pc:chgData name="Jan Šimunič" userId="S::simunicjan0@spsautocb.cz::80e698a1-cbf3-4316-908d-5fb91a952c58" providerId="AD" clId="Web-{6FBA707D-4B72-C59A-EFE0-71D4CA49086A}" dt="2018-12-12T11:11:39.502" v="721"/>
        <pc:sldMkLst>
          <pc:docMk/>
          <pc:sldMk cId="611780692" sldId="260"/>
        </pc:sldMkLst>
        <pc:spChg chg="mod">
          <ac:chgData name="Jan Šimunič" userId="S::simunicjan0@spsautocb.cz::80e698a1-cbf3-4316-908d-5fb91a952c58" providerId="AD" clId="Web-{6FBA707D-4B72-C59A-EFE0-71D4CA49086A}" dt="2018-12-12T10:59:16.283" v="109" actId="20577"/>
          <ac:spMkLst>
            <pc:docMk/>
            <pc:sldMk cId="611780692" sldId="260"/>
            <ac:spMk id="2" creationId="{983FAB59-F53E-4582-8FDD-4853F4781D0B}"/>
          </ac:spMkLst>
        </pc:spChg>
        <pc:spChg chg="mod">
          <ac:chgData name="Jan Šimunič" userId="S::simunicjan0@spsautocb.cz::80e698a1-cbf3-4316-908d-5fb91a952c58" providerId="AD" clId="Web-{6FBA707D-4B72-C59A-EFE0-71D4CA49086A}" dt="2018-12-12T11:06:02.267" v="502" actId="20577"/>
          <ac:spMkLst>
            <pc:docMk/>
            <pc:sldMk cId="611780692" sldId="260"/>
            <ac:spMk id="3" creationId="{EB708484-7F43-4E2A-A91F-6D2D2B27FA85}"/>
          </ac:spMkLst>
        </pc:spChg>
        <pc:spChg chg="mod">
          <ac:chgData name="Jan Šimunič" userId="S::simunicjan0@spsautocb.cz::80e698a1-cbf3-4316-908d-5fb91a952c58" providerId="AD" clId="Web-{6FBA707D-4B72-C59A-EFE0-71D4CA49086A}" dt="2018-12-12T11:07:09.002" v="557" actId="20577"/>
          <ac:spMkLst>
            <pc:docMk/>
            <pc:sldMk cId="611780692" sldId="260"/>
            <ac:spMk id="4" creationId="{66F7AA28-C46F-4EDE-A878-1726CE0E29DC}"/>
          </ac:spMkLst>
        </pc:spChg>
      </pc:sldChg>
      <pc:sldChg chg="addSp modSp new">
        <pc:chgData name="Jan Šimunič" userId="S::simunicjan0@spsautocb.cz::80e698a1-cbf3-4316-908d-5fb91a952c58" providerId="AD" clId="Web-{6FBA707D-4B72-C59A-EFE0-71D4CA49086A}" dt="2018-12-12T11:52:50.284" v="1758" actId="688"/>
        <pc:sldMkLst>
          <pc:docMk/>
          <pc:sldMk cId="2696172446" sldId="261"/>
        </pc:sldMkLst>
        <pc:spChg chg="mod">
          <ac:chgData name="Jan Šimunič" userId="S::simunicjan0@spsautocb.cz::80e698a1-cbf3-4316-908d-5fb91a952c58" providerId="AD" clId="Web-{6FBA707D-4B72-C59A-EFE0-71D4CA49086A}" dt="2018-12-12T11:08:25.142" v="601" actId="20577"/>
          <ac:spMkLst>
            <pc:docMk/>
            <pc:sldMk cId="2696172446" sldId="261"/>
            <ac:spMk id="2" creationId="{CC73D6DF-E344-45BD-8F5A-0FDF2C3A5ABA}"/>
          </ac:spMkLst>
        </pc:spChg>
        <pc:spChg chg="mod">
          <ac:chgData name="Jan Šimunič" userId="S::simunicjan0@spsautocb.cz::80e698a1-cbf3-4316-908d-5fb91a952c58" providerId="AD" clId="Web-{6FBA707D-4B72-C59A-EFE0-71D4CA49086A}" dt="2018-12-12T11:12:45.580" v="737" actId="14100"/>
          <ac:spMkLst>
            <pc:docMk/>
            <pc:sldMk cId="2696172446" sldId="261"/>
            <ac:spMk id="3" creationId="{BA5D0B85-AFA9-44B1-857E-F3306E07A4BE}"/>
          </ac:spMkLst>
        </pc:spChg>
        <pc:spChg chg="mod">
          <ac:chgData name="Jan Šimunič" userId="S::simunicjan0@spsautocb.cz::80e698a1-cbf3-4316-908d-5fb91a952c58" providerId="AD" clId="Web-{6FBA707D-4B72-C59A-EFE0-71D4CA49086A}" dt="2018-12-12T11:12:56.111" v="739" actId="14100"/>
          <ac:spMkLst>
            <pc:docMk/>
            <pc:sldMk cId="2696172446" sldId="261"/>
            <ac:spMk id="4" creationId="{16EE9278-2D4E-4C34-82C8-385D8FB0466A}"/>
          </ac:spMkLst>
        </pc:spChg>
        <pc:picChg chg="add mod">
          <ac:chgData name="Jan Šimunič" userId="S::simunicjan0@spsautocb.cz::80e698a1-cbf3-4316-908d-5fb91a952c58" providerId="AD" clId="Web-{6FBA707D-4B72-C59A-EFE0-71D4CA49086A}" dt="2018-12-12T11:52:50.284" v="1758" actId="688"/>
          <ac:picMkLst>
            <pc:docMk/>
            <pc:sldMk cId="2696172446" sldId="261"/>
            <ac:picMk id="5" creationId="{736CB38C-2E4F-4ADA-956C-D33DF2DD78C1}"/>
          </ac:picMkLst>
        </pc:picChg>
        <pc:picChg chg="add mod">
          <ac:chgData name="Jan Šimunič" userId="S::simunicjan0@spsautocb.cz::80e698a1-cbf3-4316-908d-5fb91a952c58" providerId="AD" clId="Web-{6FBA707D-4B72-C59A-EFE0-71D4CA49086A}" dt="2018-12-12T11:52:47.034" v="1757" actId="688"/>
          <ac:picMkLst>
            <pc:docMk/>
            <pc:sldMk cId="2696172446" sldId="261"/>
            <ac:picMk id="7" creationId="{9C79161D-43D5-402E-A9CC-95E97316E372}"/>
          </ac:picMkLst>
        </pc:picChg>
      </pc:sldChg>
      <pc:sldChg chg="addSp delSp modSp new del mod ord modClrScheme chgLayout">
        <pc:chgData name="Jan Šimunič" userId="S::simunicjan0@spsautocb.cz::80e698a1-cbf3-4316-908d-5fb91a952c58" providerId="AD" clId="Web-{6FBA707D-4B72-C59A-EFE0-71D4CA49086A}" dt="2018-12-12T11:32:13.315" v="1164"/>
        <pc:sldMkLst>
          <pc:docMk/>
          <pc:sldMk cId="1384630049" sldId="262"/>
        </pc:sldMkLst>
        <pc:spChg chg="mod ord">
          <ac:chgData name="Jan Šimunič" userId="S::simunicjan0@spsautocb.cz::80e698a1-cbf3-4316-908d-5fb91a952c58" providerId="AD" clId="Web-{6FBA707D-4B72-C59A-EFE0-71D4CA49086A}" dt="2018-12-12T11:30:33.768" v="1141"/>
          <ac:spMkLst>
            <pc:docMk/>
            <pc:sldMk cId="1384630049" sldId="262"/>
            <ac:spMk id="2" creationId="{F4E47902-2A78-453E-A5FC-76D33A41B45E}"/>
          </ac:spMkLst>
        </pc:spChg>
        <pc:spChg chg="del mod">
          <ac:chgData name="Jan Šimunič" userId="S::simunicjan0@spsautocb.cz::80e698a1-cbf3-4316-908d-5fb91a952c58" providerId="AD" clId="Web-{6FBA707D-4B72-C59A-EFE0-71D4CA49086A}" dt="2018-12-12T11:30:24.784" v="1140"/>
          <ac:spMkLst>
            <pc:docMk/>
            <pc:sldMk cId="1384630049" sldId="262"/>
            <ac:spMk id="3" creationId="{F52C8EAE-A899-421F-AE60-829D3FCF0BE6}"/>
          </ac:spMkLst>
        </pc:spChg>
        <pc:spChg chg="add mod ord">
          <ac:chgData name="Jan Šimunič" userId="S::simunicjan0@spsautocb.cz::80e698a1-cbf3-4316-908d-5fb91a952c58" providerId="AD" clId="Web-{6FBA707D-4B72-C59A-EFE0-71D4CA49086A}" dt="2018-12-12T11:31:12.846" v="1160" actId="20577"/>
          <ac:spMkLst>
            <pc:docMk/>
            <pc:sldMk cId="1384630049" sldId="262"/>
            <ac:spMk id="4" creationId="{74885147-80FC-47FE-AB62-8998342E7A8F}"/>
          </ac:spMkLst>
        </pc:spChg>
        <pc:spChg chg="add mod ord">
          <ac:chgData name="Jan Šimunič" userId="S::simunicjan0@spsautocb.cz::80e698a1-cbf3-4316-908d-5fb91a952c58" providerId="AD" clId="Web-{6FBA707D-4B72-C59A-EFE0-71D4CA49086A}" dt="2018-12-12T11:30:33.768" v="1141"/>
          <ac:spMkLst>
            <pc:docMk/>
            <pc:sldMk cId="1384630049" sldId="262"/>
            <ac:spMk id="5" creationId="{D8E62B05-4614-460B-B718-A6F252DD2E90}"/>
          </ac:spMkLst>
        </pc:spChg>
      </pc:sldChg>
      <pc:sldChg chg="addSp modSp new">
        <pc:chgData name="Jan Šimunič" userId="S::simunicjan0@spsautocb.cz::80e698a1-cbf3-4316-908d-5fb91a952c58" providerId="AD" clId="Web-{6FBA707D-4B72-C59A-EFE0-71D4CA49086A}" dt="2018-12-12T11:53:16.847" v="1760" actId="688"/>
        <pc:sldMkLst>
          <pc:docMk/>
          <pc:sldMk cId="2854435513" sldId="262"/>
        </pc:sldMkLst>
        <pc:spChg chg="mod">
          <ac:chgData name="Jan Šimunič" userId="S::simunicjan0@spsautocb.cz::80e698a1-cbf3-4316-908d-5fb91a952c58" providerId="AD" clId="Web-{6FBA707D-4B72-C59A-EFE0-71D4CA49086A}" dt="2018-12-12T11:41:36.643" v="1632" actId="20577"/>
          <ac:spMkLst>
            <pc:docMk/>
            <pc:sldMk cId="2854435513" sldId="262"/>
            <ac:spMk id="2" creationId="{59C537F4-C250-4110-8A37-EA995A905050}"/>
          </ac:spMkLst>
        </pc:spChg>
        <pc:spChg chg="mod">
          <ac:chgData name="Jan Šimunič" userId="S::simunicjan0@spsautocb.cz::80e698a1-cbf3-4316-908d-5fb91a952c58" providerId="AD" clId="Web-{6FBA707D-4B72-C59A-EFE0-71D4CA49086A}" dt="2018-12-12T11:40:16.972" v="1560" actId="20577"/>
          <ac:spMkLst>
            <pc:docMk/>
            <pc:sldMk cId="2854435513" sldId="262"/>
            <ac:spMk id="3" creationId="{A635C3A8-672D-4A88-BCC7-085C3FA19CF9}"/>
          </ac:spMkLst>
        </pc:spChg>
        <pc:spChg chg="mod">
          <ac:chgData name="Jan Šimunič" userId="S::simunicjan0@spsautocb.cz::80e698a1-cbf3-4316-908d-5fb91a952c58" providerId="AD" clId="Web-{6FBA707D-4B72-C59A-EFE0-71D4CA49086A}" dt="2018-12-12T11:41:30.690" v="1628" actId="20577"/>
          <ac:spMkLst>
            <pc:docMk/>
            <pc:sldMk cId="2854435513" sldId="262"/>
            <ac:spMk id="4" creationId="{C930D48D-2C37-4E5B-B462-A0BFBBE7B2C6}"/>
          </ac:spMkLst>
        </pc:spChg>
        <pc:picChg chg="add mod ord">
          <ac:chgData name="Jan Šimunič" userId="S::simunicjan0@spsautocb.cz::80e698a1-cbf3-4316-908d-5fb91a952c58" providerId="AD" clId="Web-{6FBA707D-4B72-C59A-EFE0-71D4CA49086A}" dt="2018-12-12T11:53:16.847" v="1760" actId="688"/>
          <ac:picMkLst>
            <pc:docMk/>
            <pc:sldMk cId="2854435513" sldId="262"/>
            <ac:picMk id="5" creationId="{D4CAB0BF-D9FE-426D-98BF-E26D827E1249}"/>
          </ac:picMkLst>
        </pc:picChg>
      </pc:sldChg>
      <pc:sldChg chg="addSp delSp modSp new del mod setBg">
        <pc:chgData name="Jan Šimunič" userId="S::simunicjan0@spsautocb.cz::80e698a1-cbf3-4316-908d-5fb91a952c58" providerId="AD" clId="Web-{6FBA707D-4B72-C59A-EFE0-71D4CA49086A}" dt="2018-12-12T11:57:29.894" v="1772"/>
        <pc:sldMkLst>
          <pc:docMk/>
          <pc:sldMk cId="2974889289" sldId="263"/>
        </pc:sldMkLst>
        <pc:spChg chg="mod">
          <ac:chgData name="Jan Šimunič" userId="S::simunicjan0@spsautocb.cz::80e698a1-cbf3-4316-908d-5fb91a952c58" providerId="AD" clId="Web-{6FBA707D-4B72-C59A-EFE0-71D4CA49086A}" dt="2018-12-12T11:57:04.644" v="1771"/>
          <ac:spMkLst>
            <pc:docMk/>
            <pc:sldMk cId="2974889289" sldId="263"/>
            <ac:spMk id="2" creationId="{FA2BCEFD-3029-4823-8CEA-649D49D56F16}"/>
          </ac:spMkLst>
        </pc:spChg>
        <pc:spChg chg="add del">
          <ac:chgData name="Jan Šimunič" userId="S::simunicjan0@spsautocb.cz::80e698a1-cbf3-4316-908d-5fb91a952c58" providerId="AD" clId="Web-{6FBA707D-4B72-C59A-EFE0-71D4CA49086A}" dt="2018-12-12T11:56:49.300" v="1770"/>
          <ac:spMkLst>
            <pc:docMk/>
            <pc:sldMk cId="2974889289" sldId="263"/>
            <ac:spMk id="3" creationId="{942DB825-0590-409A-BEB6-42D47D43D560}"/>
          </ac:spMkLst>
        </pc:spChg>
        <pc:graphicFrameChg chg="add del mod ord modGraphic">
          <ac:chgData name="Jan Šimunič" userId="S::simunicjan0@spsautocb.cz::80e698a1-cbf3-4316-908d-5fb91a952c58" providerId="AD" clId="Web-{6FBA707D-4B72-C59A-EFE0-71D4CA49086A}" dt="2018-12-12T11:55:50.738" v="1767"/>
          <ac:graphicFrameMkLst>
            <pc:docMk/>
            <pc:sldMk cId="2974889289" sldId="263"/>
            <ac:graphicFrameMk id="4" creationId="{5C8B3FCC-2E7D-45B7-81BF-2CB32AB3582B}"/>
          </ac:graphicFrameMkLst>
        </pc:graphicFrameChg>
        <pc:graphicFrameChg chg="add del mod ord modGraphic">
          <ac:chgData name="Jan Šimunič" userId="S::simunicjan0@spsautocb.cz::80e698a1-cbf3-4316-908d-5fb91a952c58" providerId="AD" clId="Web-{6FBA707D-4B72-C59A-EFE0-71D4CA49086A}" dt="2018-12-12T11:56:07.800" v="1769"/>
          <ac:graphicFrameMkLst>
            <pc:docMk/>
            <pc:sldMk cId="2974889289" sldId="263"/>
            <ac:graphicFrameMk id="6" creationId="{17784F01-29F4-4873-A438-44B7068F7449}"/>
          </ac:graphicFrameMkLst>
        </pc:graphicFrameChg>
        <pc:graphicFrameChg chg="add mod ord modGraphic">
          <ac:chgData name="Jan Šimunič" userId="S::simunicjan0@spsautocb.cz::80e698a1-cbf3-4316-908d-5fb91a952c58" providerId="AD" clId="Web-{6FBA707D-4B72-C59A-EFE0-71D4CA49086A}" dt="2018-12-12T11:57:04.644" v="1771"/>
          <ac:graphicFrameMkLst>
            <pc:docMk/>
            <pc:sldMk cId="2974889289" sldId="263"/>
            <ac:graphicFrameMk id="15" creationId="{873BADD2-1A1E-43EC-803F-70D6AAE876B1}"/>
          </ac:graphicFrameMkLst>
        </pc:graphicFrameChg>
      </pc:sldChg>
      <pc:sldChg chg="addSp modSp new del">
        <pc:chgData name="Jan Šimunič" userId="S::simunicjan0@spsautocb.cz::80e698a1-cbf3-4316-908d-5fb91a952c58" providerId="AD" clId="Web-{6FBA707D-4B72-C59A-EFE0-71D4CA49086A}" dt="2018-12-12T11:55:23.988" v="1764"/>
        <pc:sldMkLst>
          <pc:docMk/>
          <pc:sldMk cId="3174985805" sldId="263"/>
        </pc:sldMkLst>
        <pc:spChg chg="add mod">
          <ac:chgData name="Jan Šimunič" userId="S::simunicjan0@spsautocb.cz::80e698a1-cbf3-4316-908d-5fb91a952c58" providerId="AD" clId="Web-{6FBA707D-4B72-C59A-EFE0-71D4CA49086A}" dt="2018-12-12T11:55:15.222" v="1763"/>
          <ac:spMkLst>
            <pc:docMk/>
            <pc:sldMk cId="3174985805" sldId="263"/>
            <ac:spMk id="2" creationId="{DF949560-AE50-41D7-B2CF-5D6ED8E71839}"/>
          </ac:spMkLst>
        </pc:spChg>
      </pc:sldChg>
    </pc:docChg>
  </pc:docChgLst>
  <pc:docChgLst>
    <pc:chgData name="Jan Šimunič" userId="80e698a1-cbf3-4316-908d-5fb91a952c58" providerId="ADAL" clId="{2675A7B8-1F42-4E41-8CC8-41A74F945D31}"/>
    <pc:docChg chg="modSld">
      <pc:chgData name="Jan Šimunič" userId="80e698a1-cbf3-4316-908d-5fb91a952c58" providerId="ADAL" clId="{2675A7B8-1F42-4E41-8CC8-41A74F945D31}" dt="2018-12-12T10:54:16.398" v="2" actId="1076"/>
      <pc:docMkLst>
        <pc:docMk/>
      </pc:docMkLst>
      <pc:sldChg chg="addSp modSp">
        <pc:chgData name="Jan Šimunič" userId="80e698a1-cbf3-4316-908d-5fb91a952c58" providerId="ADAL" clId="{2675A7B8-1F42-4E41-8CC8-41A74F945D31}" dt="2018-12-12T10:54:16.398" v="2" actId="1076"/>
        <pc:sldMkLst>
          <pc:docMk/>
          <pc:sldMk cId="20262548" sldId="259"/>
        </pc:sldMkLst>
        <pc:picChg chg="add mod">
          <ac:chgData name="Jan Šimunič" userId="80e698a1-cbf3-4316-908d-5fb91a952c58" providerId="ADAL" clId="{2675A7B8-1F42-4E41-8CC8-41A74F945D31}" dt="2018-12-12T10:54:16.398" v="2" actId="1076"/>
          <ac:picMkLst>
            <pc:docMk/>
            <pc:sldMk cId="20262548" sldId="259"/>
            <ac:picMk id="5" creationId="{8423CC78-3C74-3244-81DC-9A24B41DD69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09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1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36173"/>
            <a:ext cx="11004452" cy="46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5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80000" y="1651000"/>
            <a:ext cx="1828800" cy="18288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95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432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76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ine-cnc.cz/wp-content/uploads/2015/02/1547_big.jpg" TargetMode="External"/><Relationship Id="rId2" Type="http://schemas.openxmlformats.org/officeDocument/2006/relationships/hyperlink" Target="https://img.ihned.cz/attachment.php/920/34446920/istuv45DKLMOkl6QWdefhprxyz0S29Rm/porada_kariera_H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lematcz.cz/images/services/soustruzeni/soustruzeni3.jpg" TargetMode="External"/><Relationship Id="rId5" Type="http://schemas.openxmlformats.org/officeDocument/2006/relationships/hyperlink" Target="http://www.ckpchrudim.cz/shop/produkty/339/nuz-ubiraci-rohovy-levy-25x16p20-663.jpg" TargetMode="External"/><Relationship Id="rId4" Type="http://schemas.openxmlformats.org/officeDocument/2006/relationships/hyperlink" Target="http://www.adate.cz/images/sa-48-cnc/sa-48-cnc-03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199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8E318-C511-4DD4-9A4E-C9436B236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CNC </a:t>
            </a:r>
            <a:r>
              <a:rPr lang="cs-CZ" sz="4000" b="1"/>
              <a:t>Machine</a:t>
            </a:r>
            <a:r>
              <a:rPr lang="cs-CZ" sz="4000" b="1" dirty="0"/>
              <a:t> </a:t>
            </a:r>
            <a:r>
              <a:rPr lang="cs-CZ" sz="4000" b="1" dirty="0" err="1"/>
              <a:t>operator</a:t>
            </a:r>
            <a:endParaRPr lang="cs-CZ" sz="4000" b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71E2361-C9D6-4DF5-B49E-ED11643602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8763" y="2667000"/>
            <a:ext cx="1562100" cy="3124200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6154742-FEF6-47BF-B79F-DB31D39A83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963" y="2667000"/>
            <a:ext cx="1562100" cy="3124200"/>
          </a:xfrm>
        </p:spPr>
      </p:pic>
    </p:spTree>
    <p:extLst>
      <p:ext uri="{BB962C8B-B14F-4D97-AF65-F5344CB8AC3E}">
        <p14:creationId xmlns:p14="http://schemas.microsoft.com/office/powerpoint/2010/main" val="3170656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3425-E5DE-4C21-A3E8-DD514406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haroni"/>
                <a:cs typeface="Aharoni"/>
              </a:rPr>
              <a:t>resources</a:t>
            </a:r>
            <a:endParaRPr lang="en-US" err="1">
              <a:latin typeface="Aharoni"/>
              <a:cs typeface="Aharon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1EB33-4A4C-48DD-A95B-AE375CA83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000">
                <a:solidFill>
                  <a:schemeClr val="tx1"/>
                </a:solidFill>
                <a:hlinkClick r:id="rId2"/>
              </a:rPr>
              <a:t>https://img.ihned.cz/attachment.php/920/34446920/istuv45DKLMOkl6QWdefhprxyz0S29Rm/porada_kariera_HN.JPG</a:t>
            </a:r>
            <a:r>
              <a:rPr lang="en-US" sz="1000">
                <a:solidFill>
                  <a:schemeClr val="tx1"/>
                </a:solidFill>
              </a:rPr>
              <a:t> (</a:t>
            </a:r>
            <a:r>
              <a:rPr lang="en-US" sz="1000" err="1">
                <a:solidFill>
                  <a:schemeClr val="tx1"/>
                </a:solidFill>
              </a:rPr>
              <a:t>strana</a:t>
            </a:r>
            <a:r>
              <a:rPr lang="en-US" sz="1000">
                <a:solidFill>
                  <a:schemeClr val="tx1"/>
                </a:solidFill>
              </a:rPr>
              <a:t> 2- </a:t>
            </a:r>
            <a:r>
              <a:rPr lang="en-US" sz="1000" err="1">
                <a:solidFill>
                  <a:schemeClr val="tx1"/>
                </a:solidFill>
              </a:rPr>
              <a:t>zasedačka</a:t>
            </a:r>
            <a:r>
              <a:rPr lang="en-US" sz="1000">
                <a:solidFill>
                  <a:schemeClr val="tx1"/>
                </a:solidFill>
              </a:rPr>
              <a:t>)</a:t>
            </a:r>
          </a:p>
          <a:p>
            <a:r>
              <a:rPr lang="en-US" sz="1000">
                <a:solidFill>
                  <a:srgbClr val="000000"/>
                </a:solidFill>
                <a:hlinkClick r:id="rId3"/>
              </a:rPr>
              <a:t>http://www.spine-cnc.cz/wp-content/uploads/2015/02/1547_big.jpg</a:t>
            </a:r>
            <a:r>
              <a:rPr lang="en-US" sz="1000">
                <a:solidFill>
                  <a:srgbClr val="000000"/>
                </a:solidFill>
              </a:rPr>
              <a:t>  </a:t>
            </a:r>
            <a:r>
              <a:rPr lang="en-US" sz="1000">
                <a:solidFill>
                  <a:schemeClr val="tx1"/>
                </a:solidFill>
              </a:rPr>
              <a:t>(</a:t>
            </a:r>
            <a:r>
              <a:rPr lang="en-US" sz="1000" err="1">
                <a:solidFill>
                  <a:schemeClr val="tx1"/>
                </a:solidFill>
              </a:rPr>
              <a:t>strana</a:t>
            </a:r>
            <a:r>
              <a:rPr lang="en-US" sz="1000">
                <a:solidFill>
                  <a:schemeClr val="tx1"/>
                </a:solidFill>
              </a:rPr>
              <a:t> 3 –</a:t>
            </a:r>
            <a:r>
              <a:rPr lang="en-US" sz="1000" err="1">
                <a:solidFill>
                  <a:schemeClr val="tx1"/>
                </a:solidFill>
              </a:rPr>
              <a:t>dural</a:t>
            </a:r>
            <a:r>
              <a:rPr lang="en-US" sz="1000">
                <a:solidFill>
                  <a:schemeClr val="tx1"/>
                </a:solidFill>
              </a:rPr>
              <a:t>)</a:t>
            </a:r>
          </a:p>
          <a:p>
            <a:r>
              <a:rPr lang="en-US" sz="1000" u="sng" err="1">
                <a:solidFill>
                  <a:schemeClr val="accent5"/>
                </a:solidFill>
              </a:rPr>
              <a:t>Strana</a:t>
            </a:r>
            <a:r>
              <a:rPr lang="en-US" sz="1000" u="sng">
                <a:solidFill>
                  <a:schemeClr val="accent5"/>
                </a:solidFill>
              </a:rPr>
              <a:t> 3 - </a:t>
            </a:r>
            <a:r>
              <a:rPr lang="en-US" sz="1000" u="sng" err="1">
                <a:solidFill>
                  <a:schemeClr val="accent5"/>
                </a:solidFill>
              </a:rPr>
              <a:t>zelený</a:t>
            </a:r>
            <a:r>
              <a:rPr lang="en-US" sz="1000" u="sng">
                <a:solidFill>
                  <a:schemeClr val="accent5"/>
                </a:solidFill>
              </a:rPr>
              <a:t> </a:t>
            </a:r>
            <a:r>
              <a:rPr lang="en-US" sz="1000" u="sng" err="1">
                <a:solidFill>
                  <a:schemeClr val="accent5"/>
                </a:solidFill>
              </a:rPr>
              <a:t>výrobek</a:t>
            </a:r>
            <a:r>
              <a:rPr lang="en-US" sz="1000">
                <a:solidFill>
                  <a:schemeClr val="accent5"/>
                </a:solidFill>
              </a:rPr>
              <a:t> </a:t>
            </a:r>
            <a:r>
              <a:rPr lang="en-US" sz="1000">
                <a:solidFill>
                  <a:schemeClr val="tx1"/>
                </a:solidFill>
              </a:rPr>
              <a:t>(</a:t>
            </a:r>
            <a:r>
              <a:rPr lang="en-US" sz="1000" err="1">
                <a:solidFill>
                  <a:schemeClr val="tx1"/>
                </a:solidFill>
              </a:rPr>
              <a:t>výstavní</a:t>
            </a: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1000" err="1">
                <a:solidFill>
                  <a:schemeClr val="tx1"/>
                </a:solidFill>
              </a:rPr>
              <a:t>výrobek</a:t>
            </a: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1000" err="1">
                <a:solidFill>
                  <a:schemeClr val="tx1"/>
                </a:solidFill>
              </a:rPr>
              <a:t>firmy</a:t>
            </a:r>
            <a:r>
              <a:rPr lang="en-US" sz="1000">
                <a:solidFill>
                  <a:schemeClr val="tx1"/>
                </a:solidFill>
              </a:rPr>
              <a:t> (</a:t>
            </a:r>
            <a:r>
              <a:rPr lang="en-US" sz="1000" err="1">
                <a:solidFill>
                  <a:schemeClr val="tx1"/>
                </a:solidFill>
              </a:rPr>
              <a:t>praxe</a:t>
            </a:r>
            <a:r>
              <a:rPr lang="en-US" sz="1000">
                <a:solidFill>
                  <a:schemeClr val="tx1"/>
                </a:solidFill>
              </a:rPr>
              <a:t>))</a:t>
            </a:r>
          </a:p>
          <a:p>
            <a:r>
              <a:rPr lang="en-US" sz="1000">
                <a:solidFill>
                  <a:srgbClr val="000000"/>
                </a:solidFill>
                <a:hlinkClick r:id="rId4"/>
              </a:rPr>
              <a:t>http://www.adate.cz/images/sa-48-cnc/sa-48-cnc-03.jpg</a:t>
            </a:r>
            <a:r>
              <a:rPr lang="en-US" sz="1000">
                <a:solidFill>
                  <a:srgbClr val="000000"/>
                </a:solidFill>
              </a:rPr>
              <a:t> </a:t>
            </a:r>
            <a:r>
              <a:rPr lang="en-US" sz="1000">
                <a:solidFill>
                  <a:schemeClr val="tx1"/>
                </a:solidFill>
              </a:rPr>
              <a:t>(</a:t>
            </a:r>
            <a:r>
              <a:rPr lang="en-US" sz="1000" err="1">
                <a:solidFill>
                  <a:schemeClr val="tx1"/>
                </a:solidFill>
              </a:rPr>
              <a:t>Strana</a:t>
            </a:r>
            <a:r>
              <a:rPr lang="en-US" sz="1000">
                <a:solidFill>
                  <a:schemeClr val="tx1"/>
                </a:solidFill>
              </a:rPr>
              <a:t> 4-soustruh)</a:t>
            </a:r>
          </a:p>
          <a:p>
            <a:r>
              <a:rPr lang="en-US" sz="1000">
                <a:solidFill>
                  <a:srgbClr val="000000"/>
                </a:solidFill>
                <a:hlinkClick r:id="rId5"/>
              </a:rPr>
              <a:t>http://www.ckpchrudim.cz/shop/produkty/339/nuz-ubiraci-rohovy-levy-25x16p20-663.jpg</a:t>
            </a:r>
            <a:r>
              <a:rPr lang="en-US" sz="1000">
                <a:solidFill>
                  <a:srgbClr val="000000"/>
                </a:solidFill>
              </a:rPr>
              <a:t> </a:t>
            </a:r>
            <a:r>
              <a:rPr lang="en-US" sz="1000">
                <a:solidFill>
                  <a:schemeClr val="tx1"/>
                </a:solidFill>
              </a:rPr>
              <a:t>(</a:t>
            </a:r>
            <a:r>
              <a:rPr lang="en-US" sz="1000" err="1">
                <a:solidFill>
                  <a:schemeClr val="tx1"/>
                </a:solidFill>
              </a:rPr>
              <a:t>strana</a:t>
            </a:r>
            <a:r>
              <a:rPr lang="en-US" sz="1000">
                <a:solidFill>
                  <a:schemeClr val="tx1"/>
                </a:solidFill>
              </a:rPr>
              <a:t> 4-nůž)</a:t>
            </a:r>
          </a:p>
          <a:p>
            <a:r>
              <a:rPr lang="en-US" sz="1000">
                <a:solidFill>
                  <a:srgbClr val="000000"/>
                </a:solidFill>
                <a:hlinkClick r:id="rId6"/>
              </a:rPr>
              <a:t>www.klematcz.cz/images/services/soustruzeni/soustruzeni3.jpg</a:t>
            </a:r>
            <a:r>
              <a:rPr lang="en-US" sz="1000">
                <a:solidFill>
                  <a:srgbClr val="000000"/>
                </a:solidFill>
              </a:rPr>
              <a:t> </a:t>
            </a:r>
            <a:r>
              <a:rPr lang="en-US" sz="1000">
                <a:solidFill>
                  <a:schemeClr val="tx1"/>
                </a:solidFill>
              </a:rPr>
              <a:t>(</a:t>
            </a:r>
            <a:r>
              <a:rPr lang="en-US" sz="1000" err="1">
                <a:solidFill>
                  <a:schemeClr val="tx1"/>
                </a:solidFill>
              </a:rPr>
              <a:t>Strana</a:t>
            </a:r>
            <a:r>
              <a:rPr lang="en-US" sz="1000">
                <a:solidFill>
                  <a:schemeClr val="tx1"/>
                </a:solidFill>
              </a:rPr>
              <a:t> 5-soustružení)</a:t>
            </a:r>
          </a:p>
          <a:p>
            <a:endParaRPr lang="en-US" sz="1000">
              <a:solidFill>
                <a:srgbClr val="FFFFFF"/>
              </a:solidFill>
            </a:endParaRPr>
          </a:p>
          <a:p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73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7061200" y="5282968"/>
            <a:ext cx="4216400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33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pedagogický institut České republiky </a:t>
            </a:r>
            <a:r>
              <a:rPr lang="cs-CZ" sz="13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3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33" dirty="0">
                <a:solidFill>
                  <a:schemeClr val="tx2"/>
                </a:solidFill>
                <a:latin typeface="+mj-lt"/>
              </a:rPr>
              <a:t>modernizace </a:t>
            </a:r>
            <a:r>
              <a:rPr lang="cs-CZ" sz="1333" dirty="0">
                <a:solidFill>
                  <a:schemeClr val="tx2"/>
                </a:solidFill>
                <a:latin typeface="+mj-lt"/>
              </a:rPr>
              <a:t>odborného vzdělávání </a:t>
            </a:r>
            <a:endParaRPr lang="cs-CZ" sz="1333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cs-CZ" sz="1333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  <a:endParaRPr lang="cs-CZ" sz="1333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4" y="4902200"/>
            <a:ext cx="1334569" cy="13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72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645348" y="5511800"/>
            <a:ext cx="9062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Projekt Modernizace odborného vzdělávání (MOV) rozvíjí kvalitu odborného vzdělávání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a </a:t>
            </a:r>
            <a:r>
              <a:rPr lang="cs-CZ" sz="1600" dirty="0"/>
              <a:t>podporuje uplatnitelnost absolventů na trhu práce. Je financován z Evropských strukturálních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a </a:t>
            </a:r>
            <a:r>
              <a:rPr lang="cs-CZ" sz="1600" dirty="0"/>
              <a:t>investičních fondů a jeho realizaci zajišťuje Národní pedagogický institut České </a:t>
            </a:r>
            <a:r>
              <a:rPr lang="cs-CZ" sz="1600" dirty="0"/>
              <a:t>republiky.</a:t>
            </a:r>
            <a:endParaRPr lang="en-US" sz="1867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82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1012" y="2096429"/>
            <a:ext cx="8676222" cy="1490547"/>
          </a:xfrm>
        </p:spPr>
        <p:txBody>
          <a:bodyPr>
            <a:normAutofit/>
          </a:bodyPr>
          <a:lstStyle/>
          <a:p>
            <a:r>
              <a:rPr lang="cs-CZ" sz="8000" b="1" dirty="0">
                <a:latin typeface="Aharoni"/>
                <a:cs typeface="Aharoni"/>
              </a:rPr>
              <a:t>Pyramid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1012" y="4964150"/>
            <a:ext cx="8676222" cy="4088781"/>
          </a:xfrm>
        </p:spPr>
        <p:txBody>
          <a:bodyPr/>
          <a:lstStyle/>
          <a:p>
            <a:r>
              <a:rPr lang="cs-CZ" sz="3200"/>
              <a:t>Jan </a:t>
            </a:r>
            <a:r>
              <a:rPr lang="cs-CZ" sz="3200" err="1"/>
              <a:t>Šimunič</a:t>
            </a:r>
            <a:endParaRPr lang="cs-CZ" sz="3200"/>
          </a:p>
          <a:p>
            <a:r>
              <a:rPr lang="cs-CZ" sz="1200"/>
              <a:t>12.12.2018 České Budějovice </a:t>
            </a:r>
          </a:p>
        </p:txBody>
      </p:sp>
    </p:spTree>
    <p:extLst>
      <p:ext uri="{BB962C8B-B14F-4D97-AF65-F5344CB8AC3E}">
        <p14:creationId xmlns:p14="http://schemas.microsoft.com/office/powerpoint/2010/main" val="139613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CDD2F-E167-4D47-BBD4-5D8D8AE4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haroni"/>
                <a:cs typeface="Aharoni"/>
              </a:rPr>
              <a:t>Meeting </a:t>
            </a:r>
            <a:r>
              <a:rPr lang="cs-CZ" dirty="0" err="1">
                <a:latin typeface="Aharoni"/>
                <a:cs typeface="Aharoni"/>
              </a:rPr>
              <a:t>with</a:t>
            </a:r>
            <a:r>
              <a:rPr lang="cs-CZ" dirty="0">
                <a:latin typeface="Aharoni"/>
                <a:cs typeface="Aharoni"/>
              </a:rPr>
              <a:t> a </a:t>
            </a:r>
            <a:r>
              <a:rPr lang="cs-CZ" dirty="0" err="1">
                <a:latin typeface="Aharoni"/>
                <a:cs typeface="Aharoni"/>
              </a:rPr>
              <a:t>customer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3CF37-DF03-4E45-A087-9248EB195A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Customer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requirements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cs-CZ" dirty="0" err="1">
                <a:solidFill>
                  <a:schemeClr val="tx1"/>
                </a:solidFill>
              </a:rPr>
              <a:t>heap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Quality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possibility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small-scale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serial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production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Table</a:t>
            </a:r>
            <a:r>
              <a:rPr lang="en-US" dirty="0">
                <a:solidFill>
                  <a:schemeClr val="tx1"/>
                </a:solidFill>
              </a:rPr>
              <a:t> (.</a:t>
            </a:r>
            <a:r>
              <a:rPr lang="cs-CZ" dirty="0" err="1">
                <a:solidFill>
                  <a:schemeClr val="tx1"/>
                </a:solidFill>
              </a:rPr>
              <a:t>xlsx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Presentation</a:t>
            </a:r>
            <a:r>
              <a:rPr lang="en-US" dirty="0">
                <a:solidFill>
                  <a:schemeClr val="tx1"/>
                </a:solidFill>
              </a:rPr>
              <a:t> (.ppt)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5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A4DB002F-C19C-4CBE-BA78-E765B3D9CA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0612" y="2855468"/>
            <a:ext cx="4876800" cy="2747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5029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1A14-229E-4D8C-9249-8A0A7757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haroni"/>
                <a:cs typeface="Aharoni"/>
              </a:rPr>
              <a:t>Materi</a:t>
            </a:r>
            <a:r>
              <a:rPr lang="cs-CZ" dirty="0">
                <a:latin typeface="Aharoni"/>
                <a:cs typeface="Aharoni"/>
              </a:rPr>
              <a:t>a</a:t>
            </a:r>
            <a:r>
              <a:rPr lang="en-US" dirty="0">
                <a:latin typeface="Aharoni"/>
                <a:cs typeface="Aharoni"/>
              </a:rPr>
              <a:t>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8258D-6642-4639-89B1-68F9B191B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cs-CZ" dirty="0" err="1"/>
              <a:t>Company</a:t>
            </a:r>
            <a:r>
              <a:rPr lang="cs-CZ" dirty="0"/>
              <a:t> </a:t>
            </a:r>
            <a:r>
              <a:rPr lang="cs-CZ" dirty="0" err="1"/>
              <a:t>options</a:t>
            </a:r>
            <a:endParaRPr lang="en-US" dirty="0"/>
          </a:p>
          <a:p>
            <a:pPr marL="1085850" lvl="1" indent="-342900"/>
            <a:r>
              <a:rPr lang="en-US" dirty="0"/>
              <a:t>Dural</a:t>
            </a:r>
          </a:p>
          <a:p>
            <a:pPr marL="1085850" lvl="1" indent="-342900"/>
            <a:r>
              <a:rPr lang="cs-CZ" dirty="0" err="1"/>
              <a:t>Plastic</a:t>
            </a:r>
            <a:r>
              <a:rPr lang="cs-CZ" dirty="0"/>
              <a:t> </a:t>
            </a:r>
            <a:r>
              <a:rPr lang="cs-CZ" dirty="0" err="1"/>
              <a:t>wood</a:t>
            </a:r>
            <a:endParaRPr lang="en-US" dirty="0"/>
          </a:p>
          <a:p>
            <a:pPr marL="1085850" lvl="1" indent="-342900"/>
            <a:r>
              <a:rPr lang="cs-CZ" dirty="0">
                <a:solidFill>
                  <a:schemeClr val="tx1"/>
                </a:solidFill>
              </a:rPr>
              <a:t>Steel</a:t>
            </a:r>
            <a:endParaRPr lang="en-US" dirty="0">
              <a:solidFill>
                <a:schemeClr val="tx1"/>
              </a:solidFill>
            </a:endParaRPr>
          </a:p>
          <a:p>
            <a:pPr marL="1085850" lvl="1" indent="-342900"/>
            <a:r>
              <a:rPr lang="en-US" dirty="0" err="1">
                <a:solidFill>
                  <a:schemeClr val="tx1"/>
                </a:solidFill>
              </a:rPr>
              <a:t>polyuret</a:t>
            </a:r>
            <a:r>
              <a:rPr lang="cs-CZ" dirty="0" err="1">
                <a:solidFill>
                  <a:schemeClr val="tx1"/>
                </a:solidFill>
              </a:rPr>
              <a:t>hane</a:t>
            </a:r>
            <a:endParaRPr lang="en-US" dirty="0">
              <a:solidFill>
                <a:schemeClr val="tx1"/>
              </a:solidFill>
            </a:endParaRPr>
          </a:p>
          <a:p>
            <a:pPr marL="1085850" lvl="1" indent="-342900"/>
            <a:r>
              <a:rPr lang="cs-CZ" dirty="0" err="1"/>
              <a:t>Customers</a:t>
            </a:r>
            <a:r>
              <a:rPr lang="cs-CZ" dirty="0"/>
              <a:t> </a:t>
            </a:r>
            <a:r>
              <a:rPr lang="cs-CZ" dirty="0" err="1"/>
              <a:t>material</a:t>
            </a:r>
            <a:endParaRPr lang="en-US" dirty="0"/>
          </a:p>
        </p:txBody>
      </p:sp>
      <p:pic>
        <p:nvPicPr>
          <p:cNvPr id="4" name="Picture 4" descr="A picture containing car, indoor, object&#10;&#10;Description generated with high confidence">
            <a:extLst>
              <a:ext uri="{FF2B5EF4-FFF2-40B4-BE49-F238E27FC236}">
                <a16:creationId xmlns:a16="http://schemas.microsoft.com/office/drawing/2014/main" id="{1CD9D0A8-CC8C-4916-A013-DB47B072A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000">
            <a:off x="8432180" y="3880623"/>
            <a:ext cx="27432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8423CC78-3C74-3244-81DC-9A24B41DD6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3" t="20793" r="-238" b="12471"/>
          <a:stretch/>
        </p:blipFill>
        <p:spPr>
          <a:xfrm rot="16080000">
            <a:off x="6352643" y="-40751"/>
            <a:ext cx="2519269" cy="3616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6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D6DF-E344-45BD-8F5A-0FDF2C3A5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chemeClr val="tx1"/>
                </a:solidFill>
                <a:latin typeface="Aharoni"/>
                <a:cs typeface="Aharoni"/>
              </a:rPr>
              <a:t>machinery</a:t>
            </a:r>
            <a:r>
              <a:rPr lang="en-US" dirty="0">
                <a:solidFill>
                  <a:schemeClr val="tx1"/>
                </a:solidFill>
                <a:latin typeface="Aharoni"/>
                <a:cs typeface="Aharoni"/>
              </a:rPr>
              <a:t> a</a:t>
            </a:r>
            <a:r>
              <a:rPr lang="cs-CZ" dirty="0" err="1">
                <a:solidFill>
                  <a:schemeClr val="tx1"/>
                </a:solidFill>
                <a:latin typeface="Aharoni"/>
                <a:cs typeface="Aharoni"/>
              </a:rPr>
              <a:t>nd</a:t>
            </a:r>
            <a:r>
              <a:rPr lang="en-US" dirty="0">
                <a:solidFill>
                  <a:schemeClr val="tx1"/>
                </a:solidFill>
                <a:latin typeface="Aharoni"/>
                <a:cs typeface="Aharoni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Aharoni"/>
                <a:cs typeface="Aharoni"/>
              </a:rPr>
              <a:t>tools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D0B85-AFA9-44B1-857E-F3306E07A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2397512"/>
            <a:ext cx="4876800" cy="40348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Variant 1</a:t>
            </a:r>
          </a:p>
          <a:p>
            <a:r>
              <a:rPr lang="cs-CZ" dirty="0" err="1">
                <a:solidFill>
                  <a:schemeClr val="tx1"/>
                </a:solidFill>
              </a:rPr>
              <a:t>Machinery</a:t>
            </a:r>
            <a:endParaRPr lang="en-US" dirty="0">
              <a:solidFill>
                <a:schemeClr val="tx1"/>
              </a:solidFill>
            </a:endParaRPr>
          </a:p>
          <a:p>
            <a:pPr marL="1028700" lvl="1"/>
            <a:r>
              <a:rPr lang="cs-CZ" sz="1800" dirty="0" err="1">
                <a:solidFill>
                  <a:schemeClr val="tx1"/>
                </a:solidFill>
              </a:rPr>
              <a:t>Feeder</a:t>
            </a:r>
            <a:endParaRPr lang="en-US" sz="1800" dirty="0">
              <a:solidFill>
                <a:schemeClr val="tx1"/>
              </a:solidFill>
            </a:endParaRPr>
          </a:p>
          <a:p>
            <a:pPr marL="1028700" lvl="1"/>
            <a:r>
              <a:rPr lang="en-US" sz="1800" dirty="0">
                <a:solidFill>
                  <a:schemeClr val="tx1"/>
                </a:solidFill>
              </a:rPr>
              <a:t>CNC </a:t>
            </a:r>
            <a:r>
              <a:rPr lang="cs-CZ" sz="1800" dirty="0" err="1">
                <a:solidFill>
                  <a:schemeClr val="tx1"/>
                </a:solidFill>
              </a:rPr>
              <a:t>lathe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with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the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possibility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of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milling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Tools</a:t>
            </a:r>
            <a:endParaRPr lang="en-US" dirty="0">
              <a:solidFill>
                <a:schemeClr val="tx1"/>
              </a:solidFill>
            </a:endParaRPr>
          </a:p>
          <a:p>
            <a:pPr marL="1028700" lvl="1"/>
            <a:r>
              <a:rPr lang="cs-CZ" dirty="0" err="1">
                <a:solidFill>
                  <a:schemeClr val="tx1"/>
                </a:solidFill>
              </a:rPr>
              <a:t>Turning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blade</a:t>
            </a:r>
            <a:r>
              <a:rPr lang="cs-CZ" dirty="0">
                <a:solidFill>
                  <a:schemeClr val="tx1"/>
                </a:solidFill>
              </a:rPr>
              <a:t> -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roughing</a:t>
            </a:r>
            <a:endParaRPr lang="en-US" dirty="0">
              <a:solidFill>
                <a:schemeClr val="tx1"/>
              </a:solidFill>
            </a:endParaRPr>
          </a:p>
          <a:p>
            <a:pPr marL="1028700" lvl="1"/>
            <a:r>
              <a:rPr lang="cs-CZ" dirty="0" err="1">
                <a:solidFill>
                  <a:schemeClr val="tx1"/>
                </a:solidFill>
              </a:rPr>
              <a:t>Turning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blade</a:t>
            </a:r>
            <a:r>
              <a:rPr lang="cs-CZ" dirty="0">
                <a:solidFill>
                  <a:schemeClr val="tx1"/>
                </a:solidFill>
              </a:rPr>
              <a:t> - </a:t>
            </a:r>
            <a:r>
              <a:rPr lang="cs-CZ" dirty="0" err="1">
                <a:solidFill>
                  <a:schemeClr val="tx1"/>
                </a:solidFill>
              </a:rPr>
              <a:t>finishing</a:t>
            </a:r>
            <a:endParaRPr lang="en-US" dirty="0">
              <a:solidFill>
                <a:schemeClr val="tx1"/>
              </a:solidFill>
            </a:endParaRPr>
          </a:p>
          <a:p>
            <a:pPr marL="1028700" lvl="1"/>
            <a:r>
              <a:rPr lang="cs-CZ" dirty="0" err="1">
                <a:solidFill>
                  <a:schemeClr val="tx1"/>
                </a:solidFill>
              </a:rPr>
              <a:t>Cutting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knife</a:t>
            </a:r>
            <a:endParaRPr lang="en-US" dirty="0">
              <a:solidFill>
                <a:schemeClr val="tx1"/>
              </a:solidFill>
            </a:endParaRPr>
          </a:p>
          <a:p>
            <a:pPr marL="1028700" lvl="1"/>
            <a:r>
              <a:rPr lang="cs-CZ" dirty="0" err="1">
                <a:solidFill>
                  <a:schemeClr val="tx1"/>
                </a:solidFill>
              </a:rPr>
              <a:t>Milling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cutter</a:t>
            </a:r>
            <a:endParaRPr lang="en-US" dirty="0">
              <a:solidFill>
                <a:schemeClr val="tx1"/>
              </a:solidFill>
            </a:endParaRPr>
          </a:p>
          <a:p>
            <a:pPr marL="1028700" lvl="1"/>
            <a:endParaRPr lang="en-US" dirty="0">
              <a:solidFill>
                <a:srgbClr val="000000"/>
              </a:solidFill>
            </a:endParaRPr>
          </a:p>
          <a:p>
            <a:pPr lvl="1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E9278-2D4E-4C34-82C8-385D8FB04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2" y="2397513"/>
            <a:ext cx="4876800" cy="40348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Variant 2</a:t>
            </a:r>
          </a:p>
          <a:p>
            <a:r>
              <a:rPr lang="cs-CZ" dirty="0" err="1">
                <a:solidFill>
                  <a:schemeClr val="tx1"/>
                </a:solidFill>
              </a:rPr>
              <a:t>Machinery</a:t>
            </a:r>
            <a:endParaRPr lang="en-US" dirty="0">
              <a:solidFill>
                <a:schemeClr val="tx1"/>
              </a:solidFill>
            </a:endParaRPr>
          </a:p>
          <a:p>
            <a:pPr marL="1028700" lvl="1"/>
            <a:r>
              <a:rPr lang="cs-CZ" dirty="0">
                <a:solidFill>
                  <a:schemeClr val="tx1"/>
                </a:solidFill>
              </a:rPr>
              <a:t>Band </a:t>
            </a:r>
            <a:r>
              <a:rPr lang="cs-CZ" dirty="0" err="1">
                <a:solidFill>
                  <a:schemeClr val="tx1"/>
                </a:solidFill>
              </a:rPr>
              <a:t>saw</a:t>
            </a:r>
            <a:endParaRPr lang="en-US" dirty="0">
              <a:solidFill>
                <a:schemeClr val="tx1"/>
              </a:solidFill>
            </a:endParaRPr>
          </a:p>
          <a:p>
            <a:pPr marL="1028700" lvl="1"/>
            <a:r>
              <a:rPr lang="en-US" dirty="0">
                <a:solidFill>
                  <a:schemeClr val="tx1"/>
                </a:solidFill>
              </a:rPr>
              <a:t>CNC </a:t>
            </a:r>
            <a:r>
              <a:rPr lang="cs-CZ" dirty="0" err="1">
                <a:solidFill>
                  <a:schemeClr val="tx1"/>
                </a:solidFill>
              </a:rPr>
              <a:t>milling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cutter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Tools</a:t>
            </a:r>
            <a:endParaRPr lang="en-US" dirty="0">
              <a:solidFill>
                <a:schemeClr val="tx1"/>
              </a:solidFill>
            </a:endParaRPr>
          </a:p>
          <a:p>
            <a:pPr marL="1028700" lvl="1"/>
            <a:r>
              <a:rPr lang="cs-CZ" dirty="0" err="1">
                <a:solidFill>
                  <a:schemeClr val="tx1"/>
                </a:solidFill>
              </a:rPr>
              <a:t>Milling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cutter</a:t>
            </a:r>
            <a:r>
              <a:rPr lang="cs-CZ" dirty="0">
                <a:solidFill>
                  <a:schemeClr val="tx1"/>
                </a:solidFill>
              </a:rPr>
              <a:t> - </a:t>
            </a:r>
            <a:r>
              <a:rPr lang="cs-CZ" dirty="0" err="1">
                <a:solidFill>
                  <a:schemeClr val="tx1"/>
                </a:solidFill>
              </a:rPr>
              <a:t>roughing</a:t>
            </a:r>
            <a:endParaRPr lang="en-US" dirty="0">
              <a:solidFill>
                <a:schemeClr val="tx1"/>
              </a:solidFill>
            </a:endParaRPr>
          </a:p>
          <a:p>
            <a:pPr marL="1028700" lvl="1"/>
            <a:r>
              <a:rPr lang="cs-CZ" dirty="0" err="1">
                <a:solidFill>
                  <a:schemeClr val="tx1"/>
                </a:solidFill>
              </a:rPr>
              <a:t>Milling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cutter</a:t>
            </a:r>
            <a:r>
              <a:rPr lang="cs-CZ" dirty="0">
                <a:solidFill>
                  <a:schemeClr val="tx1"/>
                </a:solidFill>
              </a:rPr>
              <a:t> - </a:t>
            </a:r>
            <a:r>
              <a:rPr lang="cs-CZ" dirty="0" err="1">
                <a:solidFill>
                  <a:schemeClr val="tx1"/>
                </a:solidFill>
              </a:rPr>
              <a:t>finishing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5" descr="A picture containing road, sewing machine, sky, appliance&#10;&#10;Description generated with very high confidence">
            <a:extLst>
              <a:ext uri="{FF2B5EF4-FFF2-40B4-BE49-F238E27FC236}">
                <a16:creationId xmlns:a16="http://schemas.microsoft.com/office/drawing/2014/main" id="{736CB38C-2E4F-4ADA-956C-D33DF2DD7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300000">
            <a:off x="505522" y="330315"/>
            <a:ext cx="2743200" cy="1829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A close up of a blue background&#10;&#10;Description generated with high confidence">
            <a:extLst>
              <a:ext uri="{FF2B5EF4-FFF2-40B4-BE49-F238E27FC236}">
                <a16:creationId xmlns:a16="http://schemas.microsoft.com/office/drawing/2014/main" id="{9C79161D-43D5-402E-A9CC-95E97316E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0000">
            <a:off x="8710961" y="397690"/>
            <a:ext cx="2743200" cy="145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617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erson standing in a kitchen&#10;&#10;Description generated with high confidence">
            <a:extLst>
              <a:ext uri="{FF2B5EF4-FFF2-40B4-BE49-F238E27FC236}">
                <a16:creationId xmlns:a16="http://schemas.microsoft.com/office/drawing/2014/main" id="{D4CAB0BF-D9FE-426D-98BF-E26D827E1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80000">
            <a:off x="8274205" y="385694"/>
            <a:ext cx="3328639" cy="2220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C537F4-C250-4110-8A37-EA995A90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Aharoni"/>
                <a:cs typeface="Aharoni"/>
              </a:rPr>
              <a:t>Production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5C3A8-672D-4A88-BCC7-085C3FA19C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Variant 1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cs-CZ" dirty="0" err="1">
                <a:solidFill>
                  <a:schemeClr val="tx1"/>
                </a:solidFill>
              </a:rPr>
              <a:t>rder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material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Program build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Clamping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tools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cs-CZ" dirty="0" err="1">
                <a:solidFill>
                  <a:schemeClr val="tx1"/>
                </a:solidFill>
              </a:rPr>
              <a:t>reparing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feeder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cs-CZ" dirty="0" err="1">
                <a:solidFill>
                  <a:schemeClr val="tx1"/>
                </a:solidFill>
              </a:rPr>
              <a:t>reparing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workspace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Start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production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0D48D-2C37-4E5B-B462-A0BFBBE7B2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Variant 2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cs-CZ" dirty="0" err="1">
                <a:solidFill>
                  <a:schemeClr val="tx1"/>
                </a:solidFill>
              </a:rPr>
              <a:t>rder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materi</a:t>
            </a:r>
            <a:r>
              <a:rPr lang="cs-CZ" dirty="0">
                <a:solidFill>
                  <a:schemeClr val="tx1"/>
                </a:solidFill>
              </a:rPr>
              <a:t>al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Program build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Clamping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tools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Start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production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35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E91D4-BFA5-402A-A140-C86E95FB8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Model </a:t>
            </a:r>
            <a:r>
              <a:rPr lang="cs-CZ" sz="4000" b="1" dirty="0" err="1"/>
              <a:t>component</a:t>
            </a:r>
            <a:r>
              <a:rPr lang="cs-CZ" sz="4000" b="1" dirty="0"/>
              <a:t> in Solid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7ADBBA9-69FC-4B04-AC2B-1F88787F66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13" y="2857500"/>
            <a:ext cx="4876800" cy="2743199"/>
          </a:xfr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DE2AB6C5-4A91-46B6-971E-74CC84BB31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613" y="2857500"/>
            <a:ext cx="4876800" cy="2743199"/>
          </a:xfrm>
        </p:spPr>
      </p:pic>
    </p:spTree>
    <p:extLst>
      <p:ext uri="{BB962C8B-B14F-4D97-AF65-F5344CB8AC3E}">
        <p14:creationId xmlns:p14="http://schemas.microsoft.com/office/powerpoint/2010/main" val="402135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A028A-1AC5-467A-A777-323B0AFA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err="1"/>
              <a:t>Drawing</a:t>
            </a:r>
            <a:r>
              <a:rPr lang="cs-CZ" sz="4000" b="1" dirty="0"/>
              <a:t>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component</a:t>
            </a:r>
            <a:endParaRPr lang="cs-CZ" sz="4000" b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44C71FC-6338-4E63-A9ED-4E23823A47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13" y="2857500"/>
            <a:ext cx="4876800" cy="2743199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CF06F83A-AC87-4278-8CC4-6136DAB0B7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613" y="2857500"/>
            <a:ext cx="4876800" cy="2743199"/>
          </a:xfrm>
        </p:spPr>
      </p:pic>
    </p:spTree>
    <p:extLst>
      <p:ext uri="{BB962C8B-B14F-4D97-AF65-F5344CB8AC3E}">
        <p14:creationId xmlns:p14="http://schemas.microsoft.com/office/powerpoint/2010/main" val="2942032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99C68F-2D86-430C-9C58-3C1610B5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Program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3979E30-DCFE-4514-B608-9D4FBB0C58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13" y="2857500"/>
            <a:ext cx="4876800" cy="2743199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13C62E26-FC89-4F80-8D52-E5CA4DBB11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613" y="3009900"/>
            <a:ext cx="4876800" cy="2438400"/>
          </a:xfrm>
        </p:spPr>
      </p:pic>
    </p:spTree>
    <p:extLst>
      <p:ext uri="{BB962C8B-B14F-4D97-AF65-F5344CB8AC3E}">
        <p14:creationId xmlns:p14="http://schemas.microsoft.com/office/powerpoint/2010/main" val="127516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ppt/theme/themeOverride2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ppt/theme/themeOverride3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TC103457485[[fn=Síť]]</Template>
  <TotalTime>83</TotalTime>
  <Words>161</Words>
  <Application>Microsoft Office PowerPoint</Application>
  <PresentationFormat>Širokoúhlá obrazovka</PresentationFormat>
  <Paragraphs>63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Aharoni</vt:lpstr>
      <vt:lpstr>Arial</vt:lpstr>
      <vt:lpstr>Century Gothic</vt:lpstr>
      <vt:lpstr>Roboto Condensed</vt:lpstr>
      <vt:lpstr>Síť</vt:lpstr>
      <vt:lpstr>GENARAL LAYOUTS</vt:lpstr>
      <vt:lpstr>Prezentace aplikace PowerPoint</vt:lpstr>
      <vt:lpstr>Pyramid</vt:lpstr>
      <vt:lpstr>Meeting with a customer</vt:lpstr>
      <vt:lpstr>Material</vt:lpstr>
      <vt:lpstr>machinery and tools</vt:lpstr>
      <vt:lpstr>Production</vt:lpstr>
      <vt:lpstr>Model component in Solid</vt:lpstr>
      <vt:lpstr>Drawing of component</vt:lpstr>
      <vt:lpstr>Program </vt:lpstr>
      <vt:lpstr>CNC Machine operator</vt:lpstr>
      <vt:lpstr>resources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Barborik</dc:creator>
  <cp:lastModifiedBy>Eva Kejkulová</cp:lastModifiedBy>
  <cp:revision>16</cp:revision>
  <dcterms:created xsi:type="dcterms:W3CDTF">2013-07-31T14:16:29Z</dcterms:created>
  <dcterms:modified xsi:type="dcterms:W3CDTF">2020-03-20T09:11:50Z</dcterms:modified>
</cp:coreProperties>
</file>