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8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7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51B-5C68-48DD-85C7-F8CFB7459116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AD57-2836-4759-BC8C-6C1C7D6F0A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954572-A6DF-4744-88DD-FC3B7EDA3223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8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3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76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13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94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Obdélní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Přímá spojnice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 smtClean="0"/>
              <a:t>Kliknutím můžete upravit styl předlohy.</a:t>
            </a:r>
            <a:endParaRPr kumimoji="0" lang="cs-CZ" noProof="0" dirty="0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449FCF-A4CF-4B19-A57B-1DF296D8471F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249FD-767E-4BB5-A7EB-2ACB069BD758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A2219-AEE0-46C8-8BDC-D79EF86D2978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6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25DF4-6595-4FE8-A302-1A34E059F8B6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96FED-491C-4B95-B54C-B9E02C15436B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7D067-3FDD-4F37-B996-13345DDC619F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C9654-98FC-4E04-B730-31C9A4382D4A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80630-3D0B-4451-9A78-833047F86168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DBE03-E961-4BC3-8C7E-0BE76D46F765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DEBAC-8C05-4708-B7A9-A2593B7C16E9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jedním odříznutým a jedním zaobleným roh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8F344-0803-4CB8-B7CD-DB68295A6141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Obdélní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Volný tvar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Volný tvar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Volný tvar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  <p:sp>
              <p:nvSpPr>
                <p:cNvPr id="33" name="Volný tvar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</p:grpSp>
        </p:grpSp>
      </p:grp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cs-CZ" noProof="0" dirty="0" smtClean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cs-CZ" noProof="0" dirty="0" smtClean="0"/>
              <a:t>Kliknutím můžete upravit styl předlohy textů.</a:t>
            </a:r>
          </a:p>
          <a:p>
            <a:pPr lvl="1" rtl="0" eaLnBrk="1" latinLnBrk="0" hangingPunct="1"/>
            <a:r>
              <a:rPr lang="cs-CZ" noProof="0" dirty="0" smtClean="0"/>
              <a:t>Druhá úroveň</a:t>
            </a:r>
          </a:p>
          <a:p>
            <a:pPr lvl="2" rtl="0" eaLnBrk="1" latinLnBrk="0" hangingPunct="1"/>
            <a:r>
              <a:rPr lang="cs-CZ" noProof="0" dirty="0" smtClean="0"/>
              <a:t>Třetí úroveň</a:t>
            </a:r>
          </a:p>
          <a:p>
            <a:pPr lvl="3" rtl="0" eaLnBrk="1" latinLnBrk="0" hangingPunct="1"/>
            <a:r>
              <a:rPr lang="cs-CZ" noProof="0" dirty="0" smtClean="0"/>
              <a:t>Čtvrtá úroveň</a:t>
            </a:r>
          </a:p>
          <a:p>
            <a:pPr lvl="4" rtl="0" eaLnBrk="1" latinLnBrk="0" hangingPunct="1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F3102197-132B-4776-A362-180FE6F93860}" type="datetime1">
              <a:rPr lang="cs-CZ" noProof="0" smtClean="0"/>
              <a:t>19.03.2020</a:t>
            </a:fld>
            <a:endParaRPr lang="cs-CZ" noProof="0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0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1028963"/>
            <a:ext cx="10972800" cy="1143000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Zde ještě máme výpočty povrchu a dalších údajů o krabici.</a:t>
            </a:r>
            <a:br>
              <a:rPr lang="cs-CZ" sz="2800" b="1" dirty="0" smtClean="0"/>
            </a:br>
            <a:r>
              <a:rPr lang="cs-CZ" sz="2800" b="1" dirty="0"/>
              <a:t> </a:t>
            </a:r>
            <a:r>
              <a:rPr lang="cs-CZ" sz="2800" b="1" dirty="0" smtClean="0"/>
              <a:t>  </a:t>
            </a:r>
            <a:r>
              <a:rPr lang="cs-CZ" sz="2800" dirty="0" err="1" smtClean="0">
                <a:solidFill>
                  <a:srgbClr val="FF0000"/>
                </a:solidFill>
              </a:rPr>
              <a:t>Here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have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some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calculations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like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surface</a:t>
            </a:r>
            <a:r>
              <a:rPr lang="cs-CZ" sz="2800" dirty="0" smtClean="0">
                <a:solidFill>
                  <a:srgbClr val="FF0000"/>
                </a:solidFill>
              </a:rPr>
              <a:t> and </a:t>
            </a:r>
            <a:r>
              <a:rPr lang="cs-CZ" sz="2800" dirty="0" err="1" smtClean="0">
                <a:solidFill>
                  <a:srgbClr val="FF0000"/>
                </a:solidFill>
              </a:rPr>
              <a:t>something</a:t>
            </a:r>
            <a:r>
              <a:rPr lang="cs-CZ" sz="2800" dirty="0" smtClean="0">
                <a:solidFill>
                  <a:srgbClr val="FF0000"/>
                </a:solidFill>
              </a:rPr>
              <a:t> more </a:t>
            </a:r>
            <a:r>
              <a:rPr lang="cs-CZ" sz="2800" dirty="0" err="1" smtClean="0">
                <a:solidFill>
                  <a:srgbClr val="FF0000"/>
                </a:solidFill>
              </a:rPr>
              <a:t>about</a:t>
            </a:r>
            <a:r>
              <a:rPr lang="cs-CZ" sz="2800" dirty="0" smtClean="0">
                <a:solidFill>
                  <a:srgbClr val="FF0000"/>
                </a:solidFill>
              </a:rPr>
              <a:t> box.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8" y="2500884"/>
            <a:ext cx="5058844" cy="37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27" y="2500884"/>
            <a:ext cx="5361796" cy="37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6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28771"/>
            <a:ext cx="10972800" cy="38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04088"/>
            <a:ext cx="4320000" cy="300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56" y="562954"/>
            <a:ext cx="4320000" cy="303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9" y="3808524"/>
            <a:ext cx="4320000" cy="304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56" y="3812879"/>
            <a:ext cx="4320000" cy="3045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0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7" y="2282031"/>
            <a:ext cx="107156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0" y="2463971"/>
            <a:ext cx="5041919" cy="3692279"/>
          </a:xfrm>
        </p:spPr>
      </p:pic>
    </p:spTree>
    <p:extLst>
      <p:ext uri="{BB962C8B-B14F-4D97-AF65-F5344CB8AC3E}">
        <p14:creationId xmlns:p14="http://schemas.microsoft.com/office/powerpoint/2010/main" val="5403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746124" y="5282968"/>
            <a:ext cx="4080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tx2"/>
                </a:solidFill>
              </a:rPr>
              <a:t>modernizace odborného vzdělávání </a:t>
            </a:r>
            <a:endParaRPr lang="cs-CZ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5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br>
              <a:rPr lang="cs-CZ" sz="1600" dirty="0"/>
            </a:br>
            <a:r>
              <a:rPr lang="cs-CZ" sz="1600" dirty="0"/>
              <a:t>a podporuje uplatnitelnost absolventů na trhu práce. Je financován z Evropských strukturálních </a:t>
            </a:r>
            <a:br>
              <a:rPr lang="cs-CZ" sz="1600" dirty="0"/>
            </a:br>
            <a:r>
              <a:rPr lang="cs-CZ" sz="1600" dirty="0"/>
              <a:t>a investičních fondů a jeho realizaci zajišťuje Národní pedagogický institut České republiky.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0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7200" dirty="0" smtClean="0"/>
              <a:t>Tvorba krabice</a:t>
            </a:r>
            <a:endParaRPr lang="cs-CZ" sz="7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b="1" dirty="0" err="1" smtClean="0">
                <a:solidFill>
                  <a:schemeClr val="accent3">
                    <a:lumMod val="50000"/>
                  </a:schemeClr>
                </a:solidFill>
              </a:rPr>
              <a:t>Making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 box</a:t>
            </a:r>
          </a:p>
          <a:p>
            <a:pPr rt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01828" y="1549469"/>
            <a:ext cx="11390172" cy="1360381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Nejprve jsme </a:t>
            </a:r>
            <a:r>
              <a:rPr lang="cs-CZ" sz="2800" b="1" dirty="0" err="1" smtClean="0">
                <a:solidFill>
                  <a:schemeClr val="accent2">
                    <a:lumMod val="50000"/>
                  </a:schemeClr>
                </a:solidFill>
              </a:rPr>
              <a:t>jsme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 si vybrali předmět, který vložíme do krabice.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 </a:t>
            </a:r>
            <a:r>
              <a:rPr lang="cs-CZ" sz="2800" dirty="0" err="1" smtClean="0">
                <a:solidFill>
                  <a:srgbClr val="FF0000"/>
                </a:solidFill>
              </a:rPr>
              <a:t>First</a:t>
            </a:r>
            <a:r>
              <a:rPr lang="cs-CZ" sz="2800" dirty="0" smtClean="0">
                <a:solidFill>
                  <a:srgbClr val="FF0000"/>
                </a:solidFill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we</a:t>
            </a:r>
            <a:r>
              <a:rPr lang="cs-CZ" sz="2800" dirty="0" smtClean="0">
                <a:solidFill>
                  <a:srgbClr val="FF0000"/>
                </a:solidFill>
              </a:rPr>
              <a:t> had to </a:t>
            </a:r>
            <a:r>
              <a:rPr lang="cs-CZ" sz="2800" dirty="0" err="1" smtClean="0">
                <a:solidFill>
                  <a:srgbClr val="FF0000"/>
                </a:solidFill>
              </a:rPr>
              <a:t>decide</a:t>
            </a:r>
            <a:r>
              <a:rPr lang="cs-CZ" sz="2800" dirty="0" smtClean="0">
                <a:solidFill>
                  <a:srgbClr val="FF0000"/>
                </a:solidFill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which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object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will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be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hidden</a:t>
            </a:r>
            <a:r>
              <a:rPr lang="cs-CZ" sz="2800" dirty="0" smtClean="0">
                <a:solidFill>
                  <a:srgbClr val="FF0000"/>
                </a:solidFill>
              </a:rPr>
              <a:t> in box.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Dále bylo potřeba udělat projekt v </a:t>
            </a:r>
            <a:r>
              <a:rPr lang="cs-CZ" sz="2800" b="1" dirty="0" err="1" smtClean="0">
                <a:solidFill>
                  <a:schemeClr val="accent2">
                    <a:lumMod val="50000"/>
                  </a:schemeClr>
                </a:solidFill>
              </a:rPr>
              <a:t>CADu</a:t>
            </a: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a vypočítat potřebné rozměry.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Next</a:t>
            </a:r>
            <a:r>
              <a:rPr lang="cs-CZ" sz="2800" dirty="0" smtClean="0">
                <a:solidFill>
                  <a:srgbClr val="FF0000"/>
                </a:solidFill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we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need</a:t>
            </a:r>
            <a:r>
              <a:rPr lang="cs-CZ" sz="2800" dirty="0" smtClean="0">
                <a:solidFill>
                  <a:srgbClr val="FF0000"/>
                </a:solidFill>
              </a:rPr>
              <a:t> to make </a:t>
            </a:r>
            <a:r>
              <a:rPr lang="cs-CZ" sz="2800" dirty="0" err="1" smtClean="0">
                <a:solidFill>
                  <a:srgbClr val="FF0000"/>
                </a:solidFill>
              </a:rPr>
              <a:t>project</a:t>
            </a:r>
            <a:r>
              <a:rPr lang="cs-CZ" sz="2800" dirty="0" smtClean="0">
                <a:solidFill>
                  <a:srgbClr val="FF0000"/>
                </a:solidFill>
              </a:rPr>
              <a:t> in CAD and </a:t>
            </a:r>
            <a:r>
              <a:rPr lang="cs-CZ" sz="2800" dirty="0" err="1" smtClean="0">
                <a:solidFill>
                  <a:srgbClr val="FF0000"/>
                </a:solidFill>
              </a:rPr>
              <a:t>calculate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dimensions</a:t>
            </a:r>
            <a:r>
              <a:rPr lang="cs-CZ" sz="2800" dirty="0" smtClean="0">
                <a:solidFill>
                  <a:srgbClr val="FF0000"/>
                </a:solidFill>
              </a:rPr>
              <a:t>.</a:t>
            </a:r>
            <a:br>
              <a:rPr lang="cs-CZ" sz="2800" dirty="0" smtClean="0">
                <a:solidFill>
                  <a:srgbClr val="FF0000"/>
                </a:solidFill>
              </a:rPr>
            </a:b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8" y="2995448"/>
            <a:ext cx="5624814" cy="3704897"/>
          </a:xfrm>
        </p:spPr>
      </p:pic>
      <p:pic>
        <p:nvPicPr>
          <p:cNvPr id="1026" name="Picture 2" descr="VÃ½sledek obrÃ¡zku pro kappa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67" y="4552019"/>
            <a:ext cx="971264" cy="7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kappa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719" flipH="1">
            <a:off x="9848706" y="3366953"/>
            <a:ext cx="1088452" cy="118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uvisejÃ­cÃ­ obrÃ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8749" y="4310823"/>
            <a:ext cx="540136" cy="4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3031958"/>
            <a:ext cx="4891182" cy="36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19200" y="1506193"/>
            <a:ext cx="109728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S hotovým projektem v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CADu</a:t>
            </a: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a výpočty jsme již mohli začít pracovat na samotné krabici.</a:t>
            </a:r>
            <a:b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When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were</a:t>
            </a:r>
            <a:r>
              <a:rPr lang="cs-CZ" sz="3200" dirty="0" smtClean="0">
                <a:solidFill>
                  <a:srgbClr val="FF0000"/>
                </a:solidFill>
              </a:rPr>
              <a:t> CAD </a:t>
            </a:r>
            <a:r>
              <a:rPr lang="cs-CZ" sz="3200" dirty="0" err="1" smtClean="0">
                <a:solidFill>
                  <a:srgbClr val="FF0000"/>
                </a:solidFill>
              </a:rPr>
              <a:t>project</a:t>
            </a:r>
            <a:r>
              <a:rPr lang="cs-CZ" sz="3200" dirty="0" smtClean="0">
                <a:solidFill>
                  <a:srgbClr val="FF0000"/>
                </a:solidFill>
              </a:rPr>
              <a:t> and </a:t>
            </a:r>
            <a:r>
              <a:rPr lang="cs-CZ" sz="3200" dirty="0" err="1" smtClean="0">
                <a:solidFill>
                  <a:srgbClr val="FF0000"/>
                </a:solidFill>
              </a:rPr>
              <a:t>calculations</a:t>
            </a:r>
            <a:r>
              <a:rPr lang="cs-CZ" sz="3200" dirty="0" smtClean="0">
                <a:solidFill>
                  <a:srgbClr val="FF0000"/>
                </a:solidFill>
              </a:rPr>
              <a:t> done, </a:t>
            </a:r>
            <a:r>
              <a:rPr lang="cs-CZ" sz="3200" dirty="0" err="1" smtClean="0">
                <a:solidFill>
                  <a:srgbClr val="FF0000"/>
                </a:solidFill>
              </a:rPr>
              <a:t>we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could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focus</a:t>
            </a:r>
            <a:r>
              <a:rPr lang="cs-CZ" sz="3200" dirty="0" smtClean="0">
                <a:solidFill>
                  <a:srgbClr val="FF0000"/>
                </a:solidFill>
              </a:rPr>
              <a:t> on </a:t>
            </a:r>
            <a:r>
              <a:rPr lang="cs-CZ" sz="3200" dirty="0" err="1" smtClean="0">
                <a:solidFill>
                  <a:srgbClr val="FF0000"/>
                </a:solidFill>
              </a:rPr>
              <a:t>making</a:t>
            </a:r>
            <a:r>
              <a:rPr lang="cs-CZ" sz="3200" dirty="0" smtClean="0">
                <a:solidFill>
                  <a:srgbClr val="FF0000"/>
                </a:solidFill>
              </a:rPr>
              <a:t> box.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3862136"/>
            <a:ext cx="3670508" cy="289634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3862138"/>
            <a:ext cx="3861787" cy="28963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32" y="3862136"/>
            <a:ext cx="3994484" cy="28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50231" y="1654983"/>
            <a:ext cx="109728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Dále následovalo už pouze dávání krabice dohromady, někteří však měli lepší věci na práci.</a:t>
            </a:r>
            <a:b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Next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we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were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making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whole</a:t>
            </a:r>
            <a:r>
              <a:rPr lang="cs-CZ" sz="3200" dirty="0" smtClean="0">
                <a:solidFill>
                  <a:srgbClr val="FF0000"/>
                </a:solidFill>
              </a:rPr>
              <a:t> box, but </a:t>
            </a:r>
            <a:r>
              <a:rPr lang="cs-CZ" sz="3200" dirty="0" err="1" smtClean="0">
                <a:solidFill>
                  <a:srgbClr val="FF0000"/>
                </a:solidFill>
              </a:rPr>
              <a:t>some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people</a:t>
            </a:r>
            <a:r>
              <a:rPr lang="cs-CZ" sz="3200" dirty="0" smtClean="0">
                <a:solidFill>
                  <a:srgbClr val="FF0000"/>
                </a:solidFill>
              </a:rPr>
              <a:t> had          </a:t>
            </a:r>
            <a:r>
              <a:rPr lang="cs-CZ" sz="3200" dirty="0" err="1" smtClean="0">
                <a:solidFill>
                  <a:srgbClr val="FF0000"/>
                </a:solidFill>
              </a:rPr>
              <a:t>better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things</a:t>
            </a:r>
            <a:r>
              <a:rPr lang="cs-CZ" sz="3200" dirty="0" smtClean="0">
                <a:solidFill>
                  <a:srgbClr val="FF0000"/>
                </a:solidFill>
              </a:rPr>
              <a:t> to do.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3123238"/>
            <a:ext cx="4979681" cy="351404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46" y="3123239"/>
            <a:ext cx="4979681" cy="3514046"/>
          </a:xfrm>
          <a:prstGeom prst="rect">
            <a:avLst/>
          </a:prstGeom>
        </p:spPr>
      </p:pic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3767">
            <a:off x="7759616" y="2858938"/>
            <a:ext cx="2253832" cy="22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98331" y="2012625"/>
            <a:ext cx="10972800" cy="1143000"/>
          </a:xfrm>
        </p:spPr>
        <p:txBody>
          <a:bodyPr rtlCol="0">
            <a:noAutofit/>
          </a:bodyPr>
          <a:lstStyle/>
          <a:p>
            <a:r>
              <a:rPr lang="cs-CZ" sz="2800" b="1" dirty="0" smtClean="0"/>
              <a:t>Samotná tvorba krabice trvala déle než jsme vůbec očekávali, zde jsou ještě nějaké fotky z tvorby.</a:t>
            </a:r>
            <a:br>
              <a:rPr lang="cs-CZ" sz="2800" b="1" dirty="0" smtClean="0"/>
            </a:br>
            <a:r>
              <a:rPr lang="cs-CZ" sz="2800" b="1" dirty="0"/>
              <a:t> </a:t>
            </a:r>
            <a:r>
              <a:rPr lang="cs-CZ" sz="2800" b="1" dirty="0" smtClean="0"/>
              <a:t>  </a:t>
            </a:r>
            <a:r>
              <a:rPr lang="cs-CZ" sz="2800" dirty="0" err="1">
                <a:solidFill>
                  <a:srgbClr val="FF0000"/>
                </a:solidFill>
              </a:rPr>
              <a:t>Whole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working</a:t>
            </a:r>
            <a:r>
              <a:rPr lang="cs-CZ" sz="2800" dirty="0">
                <a:solidFill>
                  <a:srgbClr val="FF0000"/>
                </a:solidFill>
              </a:rPr>
              <a:t> on box </a:t>
            </a:r>
            <a:r>
              <a:rPr lang="cs-CZ" sz="2800" dirty="0" err="1">
                <a:solidFill>
                  <a:srgbClr val="FF0000"/>
                </a:solidFill>
              </a:rPr>
              <a:t>took</a:t>
            </a:r>
            <a:r>
              <a:rPr lang="cs-CZ" sz="2800" dirty="0">
                <a:solidFill>
                  <a:srgbClr val="FF0000"/>
                </a:solidFill>
              </a:rPr>
              <a:t> a </a:t>
            </a:r>
            <a:r>
              <a:rPr lang="cs-CZ" sz="2800" dirty="0" err="1">
                <a:solidFill>
                  <a:srgbClr val="FF0000"/>
                </a:solidFill>
              </a:rPr>
              <a:t>longer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time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then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we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expected</a:t>
            </a:r>
            <a:r>
              <a:rPr lang="cs-CZ" sz="2800" dirty="0">
                <a:solidFill>
                  <a:srgbClr val="FF0000"/>
                </a:solidFill>
              </a:rPr>
              <a:t>, so </a:t>
            </a:r>
            <a:r>
              <a:rPr lang="cs-CZ" sz="2800" dirty="0" err="1">
                <a:solidFill>
                  <a:srgbClr val="FF0000"/>
                </a:solidFill>
              </a:rPr>
              <a:t>here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we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have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some</a:t>
            </a:r>
            <a:r>
              <a:rPr lang="cs-CZ" sz="2800" dirty="0">
                <a:solidFill>
                  <a:srgbClr val="FF0000"/>
                </a:solidFill>
              </a:rPr>
              <a:t> more </a:t>
            </a:r>
            <a:r>
              <a:rPr lang="cs-CZ" sz="2800" dirty="0" err="1">
                <a:solidFill>
                  <a:srgbClr val="FF0000"/>
                </a:solidFill>
              </a:rPr>
              <a:t>pictures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from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our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work</a:t>
            </a:r>
            <a:r>
              <a:rPr lang="cs-CZ" sz="2800" dirty="0" smtClean="0">
                <a:solidFill>
                  <a:srgbClr val="FF0000"/>
                </a:solidFill>
              </a:rPr>
              <a:t>.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3350172"/>
            <a:ext cx="4619295" cy="338170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70" y="3291052"/>
            <a:ext cx="4635062" cy="3440824"/>
          </a:xfrm>
          <a:prstGeom prst="rect">
            <a:avLst/>
          </a:prstGeom>
        </p:spPr>
      </p:pic>
      <p:pic>
        <p:nvPicPr>
          <p:cNvPr id="1026" name="Picture 2" descr="VÃ½sledek obrÃ¡zku pro kappa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89">
            <a:off x="601592" y="3155625"/>
            <a:ext cx="1135117" cy="11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kappa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8203" y="3264301"/>
            <a:ext cx="917764" cy="9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kappa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4151" y="4062429"/>
            <a:ext cx="239271" cy="2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1545" y="2327936"/>
            <a:ext cx="10972800" cy="1143000"/>
          </a:xfrm>
        </p:spPr>
        <p:txBody>
          <a:bodyPr rtlCol="0">
            <a:noAutofit/>
          </a:bodyPr>
          <a:lstStyle/>
          <a:p>
            <a:pPr rtl="0"/>
            <a:r>
              <a:rPr lang="cs-CZ" sz="2800" b="1" dirty="0" smtClean="0"/>
              <a:t>Během snahy o přidělání bočních stěn na ‘‘skluzavku‘‘ však celá konstrukce přestala držet, proto jsme zvolili sílu sešívačky a problém byl hned vyřešen.  </a:t>
            </a:r>
            <a:br>
              <a:rPr lang="cs-CZ" sz="2800" b="1" dirty="0" smtClean="0"/>
            </a:br>
            <a:r>
              <a:rPr lang="cs-CZ" sz="2800" b="1" dirty="0"/>
              <a:t> </a:t>
            </a:r>
            <a:r>
              <a:rPr lang="cs-CZ" sz="2800" b="1" dirty="0" smtClean="0"/>
              <a:t>  </a:t>
            </a:r>
            <a:r>
              <a:rPr lang="cs-CZ" sz="2800" dirty="0" err="1" smtClean="0">
                <a:solidFill>
                  <a:srgbClr val="FF0000"/>
                </a:solidFill>
              </a:rPr>
              <a:t>While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were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trying</a:t>
            </a:r>
            <a:r>
              <a:rPr lang="cs-CZ" sz="2800" dirty="0" smtClean="0">
                <a:solidFill>
                  <a:srgbClr val="FF0000"/>
                </a:solidFill>
              </a:rPr>
              <a:t> to </a:t>
            </a:r>
            <a:r>
              <a:rPr lang="cs-CZ" sz="2800" dirty="0" err="1" smtClean="0">
                <a:solidFill>
                  <a:srgbClr val="FF0000"/>
                </a:solidFill>
              </a:rPr>
              <a:t>add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side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walls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for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that</a:t>
            </a:r>
            <a:r>
              <a:rPr lang="cs-CZ" sz="2800" dirty="0" smtClean="0">
                <a:solidFill>
                  <a:srgbClr val="FF0000"/>
                </a:solidFill>
              </a:rPr>
              <a:t> ‘‘</a:t>
            </a:r>
            <a:r>
              <a:rPr lang="cs-CZ" sz="2800" dirty="0" err="1" smtClean="0">
                <a:solidFill>
                  <a:srgbClr val="FF0000"/>
                </a:solidFill>
              </a:rPr>
              <a:t>slide</a:t>
            </a:r>
            <a:r>
              <a:rPr lang="cs-CZ" sz="2800" dirty="0" smtClean="0">
                <a:solidFill>
                  <a:srgbClr val="FF0000"/>
                </a:solidFill>
              </a:rPr>
              <a:t>‘‘, </a:t>
            </a:r>
            <a:r>
              <a:rPr lang="cs-CZ" sz="2800" dirty="0" err="1" smtClean="0">
                <a:solidFill>
                  <a:srgbClr val="FF0000"/>
                </a:solidFill>
              </a:rPr>
              <a:t>whole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construction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stopped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being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stable</a:t>
            </a:r>
            <a:r>
              <a:rPr lang="cs-CZ" sz="2800" dirty="0" smtClean="0">
                <a:solidFill>
                  <a:srgbClr val="FF0000"/>
                </a:solidFill>
              </a:rPr>
              <a:t>, so </a:t>
            </a:r>
            <a:r>
              <a:rPr lang="cs-CZ" sz="2800" dirty="0" err="1" smtClean="0">
                <a:solidFill>
                  <a:srgbClr val="FF0000"/>
                </a:solidFill>
              </a:rPr>
              <a:t>we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used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stapler</a:t>
            </a:r>
            <a:r>
              <a:rPr lang="cs-CZ" sz="2800" dirty="0" smtClean="0">
                <a:solidFill>
                  <a:srgbClr val="FF0000"/>
                </a:solidFill>
              </a:rPr>
              <a:t> and </a:t>
            </a:r>
            <a:r>
              <a:rPr lang="cs-CZ" sz="2800" dirty="0" err="1" smtClean="0">
                <a:solidFill>
                  <a:srgbClr val="FF0000"/>
                </a:solidFill>
              </a:rPr>
              <a:t>problem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was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solved</a:t>
            </a:r>
            <a:r>
              <a:rPr lang="cs-CZ" sz="2800" dirty="0" smtClean="0">
                <a:solidFill>
                  <a:srgbClr val="FF0000"/>
                </a:solidFill>
              </a:rPr>
              <a:t>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5" y="3912781"/>
            <a:ext cx="3926959" cy="281909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93" y="3912779"/>
            <a:ext cx="3926959" cy="28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19200" y="1208585"/>
            <a:ext cx="109728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2800" b="1" dirty="0" smtClean="0"/>
              <a:t>Vše se povedlo tak jak jsme chtěli, i přes to, že jsme si zvolili velmi neobvyklý objekt, krabice vypadá dobře, a hlavně drží! </a:t>
            </a:r>
            <a:br>
              <a:rPr lang="cs-CZ" sz="2800" b="1" dirty="0" smtClean="0"/>
            </a:br>
            <a:r>
              <a:rPr lang="cs-CZ" sz="2800" b="1" dirty="0"/>
              <a:t> </a:t>
            </a:r>
            <a:r>
              <a:rPr lang="cs-CZ" sz="2800" b="1" dirty="0" smtClean="0"/>
              <a:t>  </a:t>
            </a:r>
            <a:r>
              <a:rPr lang="cs-CZ" sz="2800" dirty="0" err="1" smtClean="0">
                <a:solidFill>
                  <a:srgbClr val="FF0000"/>
                </a:solidFill>
              </a:rPr>
              <a:t>Everything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went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well</a:t>
            </a:r>
            <a:r>
              <a:rPr lang="cs-CZ" sz="2800" dirty="0" smtClean="0">
                <a:solidFill>
                  <a:srgbClr val="FF0000"/>
                </a:solidFill>
              </a:rPr>
              <a:t>, as </a:t>
            </a:r>
            <a:r>
              <a:rPr lang="cs-CZ" sz="2800" dirty="0" err="1" smtClean="0">
                <a:solidFill>
                  <a:srgbClr val="FF0000"/>
                </a:solidFill>
              </a:rPr>
              <a:t>we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wanted</a:t>
            </a:r>
            <a:r>
              <a:rPr lang="cs-CZ" sz="2800" dirty="0" smtClean="0">
                <a:solidFill>
                  <a:srgbClr val="FF0000"/>
                </a:solidFill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even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chose</a:t>
            </a:r>
            <a:r>
              <a:rPr lang="cs-CZ" sz="2800" dirty="0" smtClean="0">
                <a:solidFill>
                  <a:srgbClr val="FF0000"/>
                </a:solidFill>
              </a:rPr>
              <a:t> very </a:t>
            </a:r>
            <a:r>
              <a:rPr lang="cs-CZ" sz="2800" dirty="0" err="1" smtClean="0">
                <a:solidFill>
                  <a:srgbClr val="FF0000"/>
                </a:solidFill>
              </a:rPr>
              <a:t>unusual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object</a:t>
            </a:r>
            <a:r>
              <a:rPr lang="cs-CZ" sz="2800" dirty="0" smtClean="0">
                <a:solidFill>
                  <a:srgbClr val="FF0000"/>
                </a:solidFill>
              </a:rPr>
              <a:t>, but </a:t>
            </a:r>
            <a:r>
              <a:rPr lang="cs-CZ" sz="2800" dirty="0" err="1" smtClean="0">
                <a:solidFill>
                  <a:srgbClr val="FF0000"/>
                </a:solidFill>
              </a:rPr>
              <a:t>it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looks</a:t>
            </a:r>
            <a:r>
              <a:rPr lang="cs-CZ" sz="2800" dirty="0" smtClean="0">
                <a:solidFill>
                  <a:srgbClr val="FF0000"/>
                </a:solidFill>
              </a:rPr>
              <a:t>, and </a:t>
            </a:r>
            <a:r>
              <a:rPr lang="cs-CZ" sz="2800" dirty="0" err="1" smtClean="0">
                <a:solidFill>
                  <a:srgbClr val="FF0000"/>
                </a:solidFill>
              </a:rPr>
              <a:t>its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stable</a:t>
            </a:r>
            <a:r>
              <a:rPr lang="cs-CZ" sz="2800" dirty="0" smtClean="0">
                <a:solidFill>
                  <a:srgbClr val="FF0000"/>
                </a:solidFill>
              </a:rPr>
              <a:t>!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" y="3245229"/>
            <a:ext cx="5270098" cy="347088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04" y="3243756"/>
            <a:ext cx="4629807" cy="3472355"/>
          </a:xfrm>
          <a:prstGeom prst="rect">
            <a:avLst/>
          </a:prstGeom>
        </p:spPr>
      </p:pic>
      <p:pic>
        <p:nvPicPr>
          <p:cNvPr id="3074" name="Picture 2" descr="VÃ½sledek obrÃ¡zku pro kappa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94" y="3387118"/>
            <a:ext cx="453860" cy="31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2014" y="792480"/>
            <a:ext cx="10972800" cy="1143000"/>
          </a:xfrm>
        </p:spPr>
        <p:txBody>
          <a:bodyPr rtlCol="0">
            <a:normAutofit/>
          </a:bodyPr>
          <a:lstStyle/>
          <a:p>
            <a:pPr rtl="0"/>
            <a:r>
              <a:rPr lang="cs-CZ" sz="3600" b="1" dirty="0" smtClean="0"/>
              <a:t>A takto vypadá naše hotová krabice.</a:t>
            </a:r>
            <a:br>
              <a:rPr lang="cs-CZ" sz="3600" b="1" dirty="0" smtClean="0"/>
            </a:br>
            <a:r>
              <a:rPr lang="cs-CZ" sz="3600" b="1" dirty="0" smtClean="0"/>
              <a:t>   </a:t>
            </a:r>
            <a:r>
              <a:rPr lang="cs-CZ" sz="3600" dirty="0" smtClean="0">
                <a:solidFill>
                  <a:srgbClr val="FF0000"/>
                </a:solidFill>
              </a:rPr>
              <a:t>And </a:t>
            </a:r>
            <a:r>
              <a:rPr lang="cs-CZ" sz="3600" dirty="0" err="1" smtClean="0">
                <a:solidFill>
                  <a:srgbClr val="FF0000"/>
                </a:solidFill>
              </a:rPr>
              <a:t>this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r>
              <a:rPr lang="cs-CZ" sz="3600" dirty="0" err="1" smtClean="0">
                <a:solidFill>
                  <a:srgbClr val="FF0000"/>
                </a:solidFill>
              </a:rPr>
              <a:t>is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r>
              <a:rPr lang="cs-CZ" sz="3600" dirty="0" err="1" smtClean="0">
                <a:solidFill>
                  <a:srgbClr val="FF0000"/>
                </a:solidFill>
              </a:rPr>
              <a:t>our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done box.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2163763"/>
            <a:ext cx="3239999" cy="4320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2163763"/>
            <a:ext cx="3240000" cy="43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16" y="2163763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 týkající se debat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284_TF03460637.potx" id="{1C1AAE4E-B432-436B-89A4-0D98EAE1EFA0}" vid="{E9858E47-2158-47B3-ACA8-7F29F0A48FC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firemní debatu</Template>
  <TotalTime>328</TotalTime>
  <Words>168</Words>
  <Application>Microsoft Office PowerPoint</Application>
  <PresentationFormat>Širokoúhlá obrazovka</PresentationFormat>
  <Paragraphs>22</Paragraphs>
  <Slides>16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Palatino Linotype</vt:lpstr>
      <vt:lpstr>Wingdings 2</vt:lpstr>
      <vt:lpstr>Prezentace týkající se debaty</vt:lpstr>
      <vt:lpstr>Prezentace aplikace PowerPoint</vt:lpstr>
      <vt:lpstr>Tvorba krabice</vt:lpstr>
      <vt:lpstr>Nejprve jsme jsme si vybrali předmět, který vložíme do krabice.   First, we had to decide, which object will be hidden in box. Dále bylo potřeba udělat projekt v CADu a vypočítat potřebné rozměry.   Next, we need to make project in CAD and calculate dimensions. </vt:lpstr>
      <vt:lpstr>S hotovým projektem v CADu a výpočty jsme již mohli začít pracovat na samotné krabici.   When were CAD project and calculations done, we could focus on making box.</vt:lpstr>
      <vt:lpstr>Dále následovalo už pouze dávání krabice dohromady, někteří však měli lepší věci na práci.   Next we were making whole box, but some people had          better things to do.</vt:lpstr>
      <vt:lpstr>Samotná tvorba krabice trvala déle než jsme vůbec očekávali, zde jsou ještě nějaké fotky z tvorby.    Whole working on box took a longer time then we expected, so here we have some more pictures from our work. </vt:lpstr>
      <vt:lpstr>Během snahy o přidělání bočních stěn na ‘‘skluzavku‘‘ však celá konstrukce přestala držet, proto jsme zvolili sílu sešívačky a problém byl hned vyřešen.      While we were trying to add side walls for that ‘‘slide‘‘, whole construction stopped being stable, so we used stapler and problem was solved.</vt:lpstr>
      <vt:lpstr>Vše se povedlo tak jak jsme chtěli, i přes to, že jsme si zvolili velmi neobvyklý objekt, krabice vypadá dobře, a hlavně drží!     Everything went well, as we wanted, even we chose very unusual object, but it looks, and its stable!</vt:lpstr>
      <vt:lpstr>A takto vypadá naše hotová krabice.    And this is our done box.</vt:lpstr>
      <vt:lpstr>Zde ještě máme výpočty povrchu a dalších údajů o krabici.    Here we have some calculations like surface and something more about box.</vt:lpstr>
      <vt:lpstr>Prezentace aplikace PowerPoint</vt:lpstr>
      <vt:lpstr>Prezentace aplikace PowerPoint</vt:lpstr>
      <vt:lpstr>Prezentace aplikace PowerPoint</vt:lpstr>
      <vt:lpstr>Děkujeme za pozornost.</vt:lpstr>
      <vt:lpstr>Prezentace aplikace PowerPoint</vt:lpstr>
      <vt:lpstr>Prezentace aplikace PowerPoint</vt:lpstr>
    </vt:vector>
  </TitlesOfParts>
  <Company>Střední průmyslová škola Třebíč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krabice</dc:title>
  <dc:creator>Dyntar David</dc:creator>
  <cp:lastModifiedBy>Eva Kejkulová</cp:lastModifiedBy>
  <cp:revision>17</cp:revision>
  <dcterms:created xsi:type="dcterms:W3CDTF">2018-11-22T09:50:46Z</dcterms:created>
  <dcterms:modified xsi:type="dcterms:W3CDTF">2020-03-19T07:54:35Z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