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8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16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5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15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0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26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696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9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7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87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5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6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01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4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69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C80F-64D6-4073-BB86-3CBE4B028B3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1D01-DF0E-482F-8014-58D46166C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1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81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7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14" y="670321"/>
            <a:ext cx="9137172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380736"/>
            <a:ext cx="9388654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3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32" y="335012"/>
            <a:ext cx="9861135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25" y="194029"/>
            <a:ext cx="9350550" cy="6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0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52" y="456942"/>
            <a:ext cx="9182896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0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35" y="620786"/>
            <a:ext cx="9121930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21" y="498856"/>
            <a:ext cx="9205758" cy="58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59" y="1260922"/>
            <a:ext cx="9472481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3840"/>
            <a:ext cx="10697280" cy="51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7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18" y="1862954"/>
            <a:ext cx="9281964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5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26581"/>
            <a:ext cx="8523514" cy="6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8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1200" y="5282968"/>
            <a:ext cx="42164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446"/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3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600" dirty="0">
                <a:solidFill>
                  <a:srgbClr val="0A091B"/>
                </a:solidFill>
                <a:latin typeface="Arial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republiky.</a:t>
            </a:r>
            <a:endParaRPr lang="en-US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5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513574" cy="6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24" y="426460"/>
            <a:ext cx="9129551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2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69" y="-297"/>
            <a:ext cx="924386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9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23" y="-23159"/>
            <a:ext cx="8687553" cy="69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14" y="308339"/>
            <a:ext cx="9358171" cy="6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35" y="266426"/>
            <a:ext cx="9121930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94" y="354063"/>
            <a:ext cx="9815411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2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Širokoúhlá obrazovka</PresentationFormat>
  <Paragraphs>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 Condensed</vt:lpstr>
      <vt:lpstr>Motiv Office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Hula Lukáš</dc:creator>
  <cp:lastModifiedBy>Eva Kejkulová</cp:lastModifiedBy>
  <cp:revision>3</cp:revision>
  <dcterms:created xsi:type="dcterms:W3CDTF">2020-02-04T10:34:59Z</dcterms:created>
  <dcterms:modified xsi:type="dcterms:W3CDTF">2020-04-09T06:54:25Z</dcterms:modified>
</cp:coreProperties>
</file>