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Hart" userId="24439f42-022a-4c81-8782-eaf7af2ace94" providerId="ADAL" clId="{A5F83730-99E8-4AEC-A2AC-14F4B4EE274E}"/>
    <pc:docChg chg="modSld">
      <pc:chgData name="Petr Hart" userId="24439f42-022a-4c81-8782-eaf7af2ace94" providerId="ADAL" clId="{A5F83730-99E8-4AEC-A2AC-14F4B4EE274E}" dt="2020-01-21T09:02:01.631" v="320" actId="20577"/>
      <pc:docMkLst>
        <pc:docMk/>
      </pc:docMkLst>
      <pc:sldChg chg="modSp">
        <pc:chgData name="Petr Hart" userId="24439f42-022a-4c81-8782-eaf7af2ace94" providerId="ADAL" clId="{A5F83730-99E8-4AEC-A2AC-14F4B4EE274E}" dt="2020-01-21T09:00:47.929" v="148" actId="1076"/>
        <pc:sldMkLst>
          <pc:docMk/>
          <pc:sldMk cId="2999672178" sldId="259"/>
        </pc:sldMkLst>
        <pc:spChg chg="mod">
          <ac:chgData name="Petr Hart" userId="24439f42-022a-4c81-8782-eaf7af2ace94" providerId="ADAL" clId="{A5F83730-99E8-4AEC-A2AC-14F4B4EE274E}" dt="2020-01-21T09:00:44.491" v="147" actId="20577"/>
          <ac:spMkLst>
            <pc:docMk/>
            <pc:sldMk cId="2999672178" sldId="259"/>
            <ac:spMk id="3" creationId="{00000000-0000-0000-0000-000000000000}"/>
          </ac:spMkLst>
        </pc:spChg>
        <pc:picChg chg="mod">
          <ac:chgData name="Petr Hart" userId="24439f42-022a-4c81-8782-eaf7af2ace94" providerId="ADAL" clId="{A5F83730-99E8-4AEC-A2AC-14F4B4EE274E}" dt="2020-01-21T08:48:36.438" v="6" actId="1076"/>
          <ac:picMkLst>
            <pc:docMk/>
            <pc:sldMk cId="2999672178" sldId="259"/>
            <ac:picMk id="4" creationId="{D94AA680-EAC8-4EA2-8AD0-3757D0412CF5}"/>
          </ac:picMkLst>
        </pc:picChg>
        <pc:picChg chg="mod">
          <ac:chgData name="Petr Hart" userId="24439f42-022a-4c81-8782-eaf7af2ace94" providerId="ADAL" clId="{A5F83730-99E8-4AEC-A2AC-14F4B4EE274E}" dt="2020-01-21T08:48:46.302" v="11" actId="1076"/>
          <ac:picMkLst>
            <pc:docMk/>
            <pc:sldMk cId="2999672178" sldId="259"/>
            <ac:picMk id="5" creationId="{9B214333-A51A-49E4-A52B-8F5069070990}"/>
          </ac:picMkLst>
        </pc:picChg>
        <pc:picChg chg="mod">
          <ac:chgData name="Petr Hart" userId="24439f42-022a-4c81-8782-eaf7af2ace94" providerId="ADAL" clId="{A5F83730-99E8-4AEC-A2AC-14F4B4EE274E}" dt="2020-01-21T08:48:43.526" v="9" actId="1076"/>
          <ac:picMkLst>
            <pc:docMk/>
            <pc:sldMk cId="2999672178" sldId="259"/>
            <ac:picMk id="6" creationId="{D6985F80-4E70-44D9-BBD5-24C435D80A99}"/>
          </ac:picMkLst>
        </pc:picChg>
        <pc:picChg chg="mod">
          <ac:chgData name="Petr Hart" userId="24439f42-022a-4c81-8782-eaf7af2ace94" providerId="ADAL" clId="{A5F83730-99E8-4AEC-A2AC-14F4B4EE274E}" dt="2020-01-21T09:00:47.929" v="148" actId="1076"/>
          <ac:picMkLst>
            <pc:docMk/>
            <pc:sldMk cId="2999672178" sldId="259"/>
            <ac:picMk id="7" creationId="{5BF06AED-4B52-48CF-B272-5DB6AFCEE53B}"/>
          </ac:picMkLst>
        </pc:picChg>
      </pc:sldChg>
      <pc:sldChg chg="modSp">
        <pc:chgData name="Petr Hart" userId="24439f42-022a-4c81-8782-eaf7af2ace94" providerId="ADAL" clId="{A5F83730-99E8-4AEC-A2AC-14F4B4EE274E}" dt="2020-01-21T08:49:19.641" v="91" actId="20577"/>
        <pc:sldMkLst>
          <pc:docMk/>
          <pc:sldMk cId="2856693160" sldId="260"/>
        </pc:sldMkLst>
        <pc:spChg chg="mod">
          <ac:chgData name="Petr Hart" userId="24439f42-022a-4c81-8782-eaf7af2ace94" providerId="ADAL" clId="{A5F83730-99E8-4AEC-A2AC-14F4B4EE274E}" dt="2020-01-21T08:49:19.641" v="91" actId="20577"/>
          <ac:spMkLst>
            <pc:docMk/>
            <pc:sldMk cId="2856693160" sldId="260"/>
            <ac:spMk id="3" creationId="{00000000-0000-0000-0000-000000000000}"/>
          </ac:spMkLst>
        </pc:spChg>
        <pc:picChg chg="mod">
          <ac:chgData name="Petr Hart" userId="24439f42-022a-4c81-8782-eaf7af2ace94" providerId="ADAL" clId="{A5F83730-99E8-4AEC-A2AC-14F4B4EE274E}" dt="2020-01-21T08:49:16.446" v="86" actId="14100"/>
          <ac:picMkLst>
            <pc:docMk/>
            <pc:sldMk cId="2856693160" sldId="260"/>
            <ac:picMk id="4" creationId="{365CEE21-041C-4D03-A8BE-3F7751031887}"/>
          </ac:picMkLst>
        </pc:picChg>
        <pc:picChg chg="mod">
          <ac:chgData name="Petr Hart" userId="24439f42-022a-4c81-8782-eaf7af2ace94" providerId="ADAL" clId="{A5F83730-99E8-4AEC-A2AC-14F4B4EE274E}" dt="2020-01-21T08:48:24.315" v="0" actId="1076"/>
          <ac:picMkLst>
            <pc:docMk/>
            <pc:sldMk cId="2856693160" sldId="260"/>
            <ac:picMk id="5" creationId="{FD30FB4B-E1A8-4167-B758-1F98A2794295}"/>
          </ac:picMkLst>
        </pc:picChg>
      </pc:sldChg>
      <pc:sldChg chg="modSp">
        <pc:chgData name="Petr Hart" userId="24439f42-022a-4c81-8782-eaf7af2ace94" providerId="ADAL" clId="{A5F83730-99E8-4AEC-A2AC-14F4B4EE274E}" dt="2020-01-21T09:01:17.594" v="210" actId="20577"/>
        <pc:sldMkLst>
          <pc:docMk/>
          <pc:sldMk cId="1616168010" sldId="261"/>
        </pc:sldMkLst>
        <pc:spChg chg="mod">
          <ac:chgData name="Petr Hart" userId="24439f42-022a-4c81-8782-eaf7af2ace94" providerId="ADAL" clId="{A5F83730-99E8-4AEC-A2AC-14F4B4EE274E}" dt="2020-01-21T09:01:17.594" v="210" actId="20577"/>
          <ac:spMkLst>
            <pc:docMk/>
            <pc:sldMk cId="1616168010" sldId="261"/>
            <ac:spMk id="3" creationId="{00000000-0000-0000-0000-000000000000}"/>
          </ac:spMkLst>
        </pc:spChg>
        <pc:picChg chg="mod">
          <ac:chgData name="Petr Hart" userId="24439f42-022a-4c81-8782-eaf7af2ace94" providerId="ADAL" clId="{A5F83730-99E8-4AEC-A2AC-14F4B4EE274E}" dt="2020-01-21T09:00:54.408" v="149" actId="1076"/>
          <ac:picMkLst>
            <pc:docMk/>
            <pc:sldMk cId="1616168010" sldId="261"/>
            <ac:picMk id="4" creationId="{9D9F6CF4-2EF5-4261-8909-F52A8874E06D}"/>
          </ac:picMkLst>
        </pc:picChg>
      </pc:sldChg>
      <pc:sldChg chg="modSp">
        <pc:chgData name="Petr Hart" userId="24439f42-022a-4c81-8782-eaf7af2ace94" providerId="ADAL" clId="{A5F83730-99E8-4AEC-A2AC-14F4B4EE274E}" dt="2020-01-21T09:01:31.861" v="260" actId="20577"/>
        <pc:sldMkLst>
          <pc:docMk/>
          <pc:sldMk cId="846435373" sldId="262"/>
        </pc:sldMkLst>
        <pc:spChg chg="mod">
          <ac:chgData name="Petr Hart" userId="24439f42-022a-4c81-8782-eaf7af2ace94" providerId="ADAL" clId="{A5F83730-99E8-4AEC-A2AC-14F4B4EE274E}" dt="2020-01-21T09:01:31.861" v="260" actId="20577"/>
          <ac:spMkLst>
            <pc:docMk/>
            <pc:sldMk cId="846435373" sldId="262"/>
            <ac:spMk id="3" creationId="{00000000-0000-0000-0000-000000000000}"/>
          </ac:spMkLst>
        </pc:spChg>
      </pc:sldChg>
      <pc:sldChg chg="modSp">
        <pc:chgData name="Petr Hart" userId="24439f42-022a-4c81-8782-eaf7af2ace94" providerId="ADAL" clId="{A5F83730-99E8-4AEC-A2AC-14F4B4EE274E}" dt="2020-01-21T09:02:01.631" v="320" actId="20577"/>
        <pc:sldMkLst>
          <pc:docMk/>
          <pc:sldMk cId="3948054938" sldId="263"/>
        </pc:sldMkLst>
        <pc:spChg chg="mod">
          <ac:chgData name="Petr Hart" userId="24439f42-022a-4c81-8782-eaf7af2ace94" providerId="ADAL" clId="{A5F83730-99E8-4AEC-A2AC-14F4B4EE274E}" dt="2020-01-21T09:02:01.631" v="320" actId="20577"/>
          <ac:spMkLst>
            <pc:docMk/>
            <pc:sldMk cId="3948054938" sldId="263"/>
            <ac:spMk id="3" creationId="{00000000-0000-0000-0000-000000000000}"/>
          </ac:spMkLst>
        </pc:spChg>
        <pc:picChg chg="mod">
          <ac:chgData name="Petr Hart" userId="24439f42-022a-4c81-8782-eaf7af2ace94" providerId="ADAL" clId="{A5F83730-99E8-4AEC-A2AC-14F4B4EE274E}" dt="2020-01-21T09:01:52.202" v="291" actId="1076"/>
          <ac:picMkLst>
            <pc:docMk/>
            <pc:sldMk cId="3948054938" sldId="263"/>
            <ac:picMk id="4" creationId="{57E4AA1B-FC46-41BD-B739-FE68461250D3}"/>
          </ac:picMkLst>
        </pc:picChg>
        <pc:picChg chg="mod">
          <ac:chgData name="Petr Hart" userId="24439f42-022a-4c81-8782-eaf7af2ace94" providerId="ADAL" clId="{A5F83730-99E8-4AEC-A2AC-14F4B4EE274E}" dt="2020-01-21T09:01:47.633" v="289" actId="1076"/>
          <ac:picMkLst>
            <pc:docMk/>
            <pc:sldMk cId="3948054938" sldId="263"/>
            <ac:picMk id="5" creationId="{FCFF6A21-A49C-483C-858B-ED61E80BC3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37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7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97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1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84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0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0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00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26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19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40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0063-CBAD-4A15-AAD8-C2594DBA10C7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2E48-49E5-4478-ACA1-FE86D0F1E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05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Účel a rozdělení armatur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-OPVVV-MSM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0219"/>
            <a:ext cx="360045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757862"/>
            <a:ext cx="622275" cy="6845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96" y="5757862"/>
            <a:ext cx="3905026" cy="8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armatur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Regulovat množství dopravované látky,</a:t>
            </a:r>
            <a:r>
              <a:rPr lang="cs-CZ" b="1" dirty="0"/>
              <a:t> </a:t>
            </a:r>
            <a:endParaRPr lang="cs-CZ" dirty="0"/>
          </a:p>
          <a:p>
            <a:r>
              <a:rPr lang="cs-CZ" dirty="0"/>
              <a:t>úplně uzavřít průtok dopravované látky,</a:t>
            </a:r>
          </a:p>
          <a:p>
            <a:r>
              <a:rPr lang="cs-CZ" dirty="0"/>
              <a:t>chránit potrubí před nebezpečným zvýšením tlaku nebo teploty pracovní látky,</a:t>
            </a:r>
          </a:p>
          <a:p>
            <a:r>
              <a:rPr lang="cs-CZ" dirty="0"/>
              <a:t>umožnit kontrolu a měření množství, tlaku a teploty pracovní látky,</a:t>
            </a:r>
          </a:p>
          <a:p>
            <a:r>
              <a:rPr lang="cs-CZ" dirty="0"/>
              <a:t>zabezpečit bezporuchový, ekonomický a bezpečný provoz potrubí.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61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armatur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Uzavírací.</a:t>
            </a:r>
          </a:p>
          <a:p>
            <a:r>
              <a:rPr lang="cs-CZ" dirty="0"/>
              <a:t>Zpětné.</a:t>
            </a:r>
          </a:p>
          <a:p>
            <a:r>
              <a:rPr lang="cs-CZ" dirty="0"/>
              <a:t>Pojistné.</a:t>
            </a:r>
          </a:p>
          <a:p>
            <a:r>
              <a:rPr lang="cs-CZ" dirty="0"/>
              <a:t>Redukční.</a:t>
            </a:r>
          </a:p>
          <a:p>
            <a:r>
              <a:rPr lang="cs-CZ" dirty="0"/>
              <a:t>Kontrolní a měřicí.</a:t>
            </a:r>
          </a:p>
        </p:txBody>
      </p:sp>
    </p:spTree>
    <p:extLst>
      <p:ext uri="{BB962C8B-B14F-4D97-AF65-F5344CB8AC3E}">
        <p14:creationId xmlns:p14="http://schemas.microsoft.com/office/powerpoint/2010/main" val="37472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Uzavírací armatury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Slouží k přerušení toku dopravované látky.</a:t>
            </a:r>
          </a:p>
          <a:p>
            <a:r>
              <a:rPr lang="cs-CZ" dirty="0"/>
              <a:t>Použití: Vstřikování paliva, měření průtoku vzduchu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ventily</a:t>
            </a:r>
          </a:p>
          <a:p>
            <a:pPr marL="0" indent="0">
              <a:buNone/>
            </a:pPr>
            <a:r>
              <a:rPr lang="cs-CZ" dirty="0"/>
              <a:t>b) kohouty</a:t>
            </a:r>
          </a:p>
          <a:p>
            <a:pPr marL="0" indent="0">
              <a:buNone/>
            </a:pPr>
            <a:r>
              <a:rPr lang="cs-CZ" dirty="0"/>
              <a:t>c) šoupátka</a:t>
            </a:r>
          </a:p>
          <a:p>
            <a:pPr marL="0" indent="0">
              <a:buNone/>
            </a:pPr>
            <a:r>
              <a:rPr lang="cs-CZ" dirty="0"/>
              <a:t>d) klapky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4AA680-EAC8-4EA2-8AD0-3757D041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657" y="191274"/>
            <a:ext cx="1795244" cy="27643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214333-A51A-49E4-A52B-8F5069070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293" y="3129444"/>
            <a:ext cx="3819525" cy="35528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6985F80-4E70-44D9-BBD5-24C435D80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3"/>
          <a:stretch/>
        </p:blipFill>
        <p:spPr>
          <a:xfrm>
            <a:off x="645400" y="4847208"/>
            <a:ext cx="2102583" cy="18860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F06AED-4B52-48CF-B272-5DB6AFCEE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533" y="3208991"/>
            <a:ext cx="37338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Zpětné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Zabraňují toku dopravované látky v opačném směru.</a:t>
            </a:r>
          </a:p>
          <a:p>
            <a:pPr marL="0" indent="0">
              <a:buNone/>
            </a:pPr>
            <a:r>
              <a:rPr lang="cs-CZ" dirty="0"/>
              <a:t>Použití: Brzdy vozidel, Palivová soustava</a:t>
            </a:r>
          </a:p>
          <a:p>
            <a:pPr marL="0" indent="0">
              <a:buNone/>
            </a:pPr>
            <a:r>
              <a:rPr lang="cs-CZ" dirty="0"/>
              <a:t>a) ventily</a:t>
            </a:r>
          </a:p>
          <a:p>
            <a:pPr marL="0" indent="0">
              <a:buNone/>
            </a:pPr>
            <a:r>
              <a:rPr lang="cs-CZ" dirty="0"/>
              <a:t>b) klapky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5CEE21-041C-4D03-A8BE-3F7751031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5" r="1625" b="2732"/>
          <a:stretch/>
        </p:blipFill>
        <p:spPr>
          <a:xfrm>
            <a:off x="6294268" y="2808940"/>
            <a:ext cx="5897732" cy="40490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30FB4B-E1A8-4167-B758-1F98A279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4" y="4702175"/>
            <a:ext cx="39433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9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Pojistné armatury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Zajišťují tlakové systémy proti nedovolenému přetlaku.</a:t>
            </a:r>
          </a:p>
          <a:p>
            <a:pPr marL="0" indent="0">
              <a:buNone/>
            </a:pPr>
            <a:r>
              <a:rPr lang="cs-CZ" dirty="0"/>
              <a:t>Použití: Víčko expanzní nádobky chladicí kapaliny</a:t>
            </a:r>
          </a:p>
          <a:p>
            <a:pPr marL="0" indent="0">
              <a:buNone/>
            </a:pPr>
            <a:r>
              <a:rPr lang="cs-CZ" dirty="0"/>
              <a:t>a) ventily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9F6CF4-2EF5-4261-8909-F52A8874E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517" y="2996661"/>
            <a:ext cx="3531637" cy="33618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2652A0B-8017-47A4-A3E6-6BE05F75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98" y="2239168"/>
            <a:ext cx="4000500" cy="45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6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Redukční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Slouží ke snížení nebo udržování tlaku v potrubí.</a:t>
            </a:r>
          </a:p>
          <a:p>
            <a:pPr marL="0" indent="0">
              <a:buNone/>
            </a:pPr>
            <a:r>
              <a:rPr lang="cs-CZ" dirty="0"/>
              <a:t>Použití: Palivová soustava, brzdová soustava</a:t>
            </a:r>
          </a:p>
          <a:p>
            <a:pPr marL="0" indent="0">
              <a:buNone/>
            </a:pPr>
            <a:r>
              <a:rPr lang="cs-CZ" dirty="0"/>
              <a:t>a) ventily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36E3DC-602D-4C77-9A6B-428B2E81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268" y="2369976"/>
            <a:ext cx="4615732" cy="44880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B879D2-ED05-48E1-A7FE-763A57F8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60" y="2755446"/>
            <a:ext cx="4003318" cy="39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a měřicí armatury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Umožňují kontrolu a měření množství, tlaku a teploty pracovní látky.</a:t>
            </a:r>
          </a:p>
          <a:p>
            <a:pPr marL="0" indent="0">
              <a:buNone/>
            </a:pPr>
            <a:r>
              <a:rPr lang="cs-CZ" dirty="0"/>
              <a:t>Použití: Servisní přístroje, tlak v pneu, </a:t>
            </a:r>
            <a:r>
              <a:rPr lang="cs-CZ"/>
              <a:t>teplota spalin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a) měření průtočného množství</a:t>
            </a:r>
          </a:p>
          <a:p>
            <a:pPr marL="0" indent="0">
              <a:buNone/>
            </a:pPr>
            <a:r>
              <a:rPr lang="cs-CZ" dirty="0"/>
              <a:t>b) měření tlaku – tlakoměry</a:t>
            </a:r>
          </a:p>
          <a:p>
            <a:pPr marL="0" indent="0">
              <a:buNone/>
            </a:pPr>
            <a:r>
              <a:rPr lang="cs-CZ" dirty="0"/>
              <a:t>c) měření teploty – teploměry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E4AA1B-FC46-41BD-B739-FE684612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275" y="3603387"/>
            <a:ext cx="3928724" cy="31036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FF6A21-A49C-483C-858B-ED61E80BC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67" y="4264451"/>
            <a:ext cx="4743158" cy="25935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98FFD37-A6AD-43BE-99F3-937A53FFB9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6"/>
          <a:stretch/>
        </p:blipFill>
        <p:spPr>
          <a:xfrm>
            <a:off x="9659849" y="2410264"/>
            <a:ext cx="2242851" cy="41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BEE627C-E0DB-4268-9C89-B11E6853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1892"/>
            <a:ext cx="10334914" cy="1219199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pic>
        <p:nvPicPr>
          <p:cNvPr id="6" name="Obrázek 5" descr="C-OPVVV-MSM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855012"/>
            <a:ext cx="814724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E915830E-7D97-49BF-889A-7B5A8E486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23164"/>
            <a:ext cx="10515600" cy="866486"/>
          </a:xfrm>
        </p:spPr>
        <p:txBody>
          <a:bodyPr/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Modernizace odborného vzdělávání (MOV) rozvíjí kvalitu odborného vzdělávání a podporuje uplatnitelnost absolventů na trhu práce. Je financován z Evropských strukturálních a investičních fondů a jeho realizaci zajišťuje Národní pedagogický institut České republiky.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445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239</Words>
  <Application>Microsoft Office PowerPoint</Application>
  <PresentationFormat>Širokoúhlá obrazovka</PresentationFormat>
  <Paragraphs>42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Účel a rozdělení armatur</vt:lpstr>
      <vt:lpstr>Účel armatur</vt:lpstr>
      <vt:lpstr>Rozdělení armatur</vt:lpstr>
      <vt:lpstr>Uzavírací armatury</vt:lpstr>
      <vt:lpstr>Zpětné </vt:lpstr>
      <vt:lpstr>Pojistné armatury</vt:lpstr>
      <vt:lpstr>Redukční</vt:lpstr>
      <vt:lpstr>Kontrolní a měřicí armatury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Účel a rozdělení armatur</dc:title>
  <dc:creator>Petr Hart</dc:creator>
  <cp:lastModifiedBy>Petra Kundeliusová</cp:lastModifiedBy>
  <cp:revision>7</cp:revision>
  <dcterms:created xsi:type="dcterms:W3CDTF">2018-05-30T11:37:12Z</dcterms:created>
  <dcterms:modified xsi:type="dcterms:W3CDTF">2020-03-23T09:53:44Z</dcterms:modified>
</cp:coreProperties>
</file>