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sldIdLst>
    <p:sldId id="268" r:id="rId3"/>
    <p:sldId id="256" r:id="rId4"/>
    <p:sldId id="257" r:id="rId5"/>
    <p:sldId id="26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04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11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30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37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57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408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31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16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320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4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13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51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2578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01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18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56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7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46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42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80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1F83F-2028-4FF0-8FFE-AA70E7A9E364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32C7-E3A0-4E2C-8028-196836B3F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65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68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32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351E-E2C5-4B37-8B4B-850E16A2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87" y="764373"/>
            <a:ext cx="10810336" cy="1293028"/>
          </a:xfrm>
        </p:spPr>
        <p:txBody>
          <a:bodyPr/>
          <a:lstStyle/>
          <a:p>
            <a:pPr algn="ctr"/>
            <a:r>
              <a:rPr lang="cs-CZ" dirty="0"/>
              <a:t>NÁŠ POKUS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F3923-FEDF-499E-AAE2-DC7F1D462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Výsledek pokusu: - </a:t>
            </a:r>
            <a:r>
              <a:rPr lang="cs-CZ" err="1"/>
              <a:t>Red</a:t>
            </a:r>
            <a:r>
              <a:rPr lang="cs-CZ" dirty="0"/>
              <a:t> Bull </a:t>
            </a:r>
            <a:r>
              <a:rPr lang="cs-CZ" err="1"/>
              <a:t>Original</a:t>
            </a:r>
            <a:r>
              <a:rPr lang="cs-CZ"/>
              <a:t>: 12,4g = cca 3,1 kostkek cukru</a:t>
            </a:r>
          </a:p>
          <a:p>
            <a:pPr marL="0" indent="0">
              <a:buNone/>
            </a:pPr>
            <a:r>
              <a:rPr lang="cs-CZ"/>
              <a:t>                                  - Tiger: 9,2g = cca 2,25 kostek cukru</a:t>
            </a:r>
          </a:p>
          <a:p>
            <a:pPr marL="0" indent="0">
              <a:buNone/>
            </a:pPr>
            <a:r>
              <a:rPr lang="cs-CZ" dirty="0"/>
              <a:t>                                  - Red Bull </a:t>
            </a:r>
            <a:r>
              <a:rPr lang="cs-CZ">
                <a:ea typeface="+mn-lt"/>
                <a:cs typeface="+mn-lt"/>
              </a:rPr>
              <a:t>„Ruby edition“: 13,3g = cca 3,3 kostek cukru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58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9670-7004-46CA-95C1-74C23C726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</a:t>
            </a:r>
            <a:r>
              <a:rPr lang="cs-CZ"/>
              <a:t>pozornost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027C5-BCFC-4F64-ACCA-6E30D857D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08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7061200" y="5282968"/>
            <a:ext cx="4216400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cs-CZ" sz="13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rgbClr val="858591"/>
                </a:solidFill>
                <a:latin typeface="Arial"/>
              </a:rPr>
              <a:t>modernizace </a:t>
            </a:r>
            <a:r>
              <a:rPr lang="cs-CZ" sz="1333" dirty="0">
                <a:solidFill>
                  <a:srgbClr val="858591"/>
                </a:solidFill>
                <a:latin typeface="Arial"/>
              </a:rPr>
              <a:t>odborného vzdělávání </a:t>
            </a:r>
            <a:endParaRPr lang="cs-CZ" sz="1333" dirty="0">
              <a:solidFill>
                <a:srgbClr val="858591"/>
              </a:solidFill>
              <a:latin typeface="Arial"/>
              <a:cs typeface="Arial" panose="020B0604020202020204" pitchFamily="34" charset="0"/>
            </a:endParaRPr>
          </a:p>
          <a:p>
            <a:pPr defTabSz="914446"/>
            <a:r>
              <a:rPr lang="cs-CZ" sz="1333" b="1" dirty="0">
                <a:solidFill>
                  <a:srgbClr val="85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333" b="1" dirty="0">
              <a:solidFill>
                <a:srgbClr val="85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24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cs-CZ" sz="1600" dirty="0">
                <a:solidFill>
                  <a:srgbClr val="0A091B"/>
                </a:solidFill>
                <a:latin typeface="Arial"/>
              </a:rPr>
              <a:t>Projekt Modernizace odborného vzdělávání (MOV) rozvíjí kvalitu odborného vzdělávání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podporuje uplatnitelnost absolventů na trhu práce. Je financován z Evropských strukturálních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investičních fondů a jeho realizaci zajišťuje Národní pedagogický institut České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republiky.</a:t>
            </a:r>
            <a:endParaRPr lang="en-US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2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Stanovení množství cukru v nápojích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Vypracovali: Vojtěch Bence, Kryštof Janík</a:t>
            </a:r>
          </a:p>
        </p:txBody>
      </p:sp>
    </p:spTree>
    <p:extLst>
      <p:ext uri="{BB962C8B-B14F-4D97-AF65-F5344CB8AC3E}">
        <p14:creationId xmlns:p14="http://schemas.microsoft.com/office/powerpoint/2010/main" val="218736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72245"/>
          </a:xfrm>
        </p:spPr>
        <p:txBody>
          <a:bodyPr/>
          <a:lstStyle/>
          <a:p>
            <a:pPr algn="ctr"/>
            <a:r>
              <a:rPr lang="cs-CZ" dirty="0"/>
              <a:t>Kousek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9710530" cy="1959997"/>
          </a:xfrm>
        </p:spPr>
        <p:txBody>
          <a:bodyPr/>
          <a:lstStyle/>
          <a:p>
            <a:r>
              <a:rPr lang="cs-CZ" dirty="0"/>
              <a:t>Sacharóza je v běžné řeči označovaná jako řepný cukr, třtinový cukr, </a:t>
            </a:r>
            <a:r>
              <a:rPr lang="cs-CZ" dirty="0" err="1"/>
              <a:t>muskovado</a:t>
            </a:r>
            <a:r>
              <a:rPr lang="cs-CZ" dirty="0"/>
              <a:t>, konzumní cukr, nebo jen cukr, je to nejběžnější disacharid. </a:t>
            </a:r>
          </a:p>
          <a:p>
            <a:r>
              <a:rPr lang="cs-CZ" dirty="0"/>
              <a:t>V čistém stavu je sacharóza bílá krystalická látka sladké chuti.</a:t>
            </a:r>
          </a:p>
          <a:p>
            <a:r>
              <a:rPr lang="cs-CZ" dirty="0"/>
              <a:t>Používá se jako sladidlo.</a:t>
            </a:r>
          </a:p>
        </p:txBody>
      </p:sp>
    </p:spTree>
    <p:extLst>
      <p:ext uri="{BB962C8B-B14F-4D97-AF65-F5344CB8AC3E}">
        <p14:creationId xmlns:p14="http://schemas.microsoft.com/office/powerpoint/2010/main" val="69747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8F86-58CB-4CDA-87E6-3C6FFCD6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87" y="764373"/>
            <a:ext cx="10810336" cy="1293028"/>
          </a:xfrm>
        </p:spPr>
        <p:txBody>
          <a:bodyPr/>
          <a:lstStyle/>
          <a:p>
            <a:pPr algn="ctr"/>
            <a:r>
              <a:rPr lang="cs-CZ"/>
              <a:t>Kousek teorie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F90D3-6068-4E74-A0A8-6C8CBD737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Nízkomolekulární sacharidy často konzumujeme v podobě sladkostí či slazených nápojů.</a:t>
            </a:r>
          </a:p>
          <a:p>
            <a:r>
              <a:rPr lang="cs-CZ">
                <a:ea typeface="+mn-lt"/>
                <a:cs typeface="+mn-lt"/>
              </a:rPr>
              <a:t>Přestože jsou pro naše tělo okamžitým zdrojem energie, velmi rychle po nich nastupuje hlad a únava, protože neobsahují další výživné látky.</a:t>
            </a:r>
          </a:p>
          <a:p>
            <a:r>
              <a:rPr lang="cs-CZ">
                <a:ea typeface="+mn-lt"/>
                <a:cs typeface="+mn-lt"/>
              </a:rPr>
              <a:t>Sladkosti proto do našeho jídelníčku patří jenom jako zpestření, ne jako pravidelný jídelníček.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80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999" y="1236618"/>
            <a:ext cx="8344592" cy="41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8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82141"/>
          </a:xfrm>
        </p:spPr>
        <p:txBody>
          <a:bodyPr/>
          <a:lstStyle/>
          <a:p>
            <a:pPr algn="ctr"/>
            <a:r>
              <a:rPr lang="cs-CZ" dirty="0"/>
              <a:t>Náš pokus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náš pokus jsme si vybrali nechvalně známé </a:t>
            </a:r>
            <a:r>
              <a:rPr lang="cs-CZ" dirty="0" err="1"/>
              <a:t>energy</a:t>
            </a:r>
            <a:r>
              <a:rPr lang="cs-CZ" dirty="0"/>
              <a:t> drinky. Konkrétně </a:t>
            </a:r>
            <a:r>
              <a:rPr lang="cs-CZ" dirty="0" err="1"/>
              <a:t>Red</a:t>
            </a:r>
            <a:r>
              <a:rPr lang="cs-CZ" dirty="0"/>
              <a:t> Bull, </a:t>
            </a:r>
            <a:r>
              <a:rPr lang="cs-CZ" dirty="0" err="1"/>
              <a:t>Tiger</a:t>
            </a:r>
            <a:r>
              <a:rPr lang="cs-CZ" dirty="0"/>
              <a:t> a </a:t>
            </a:r>
            <a:r>
              <a:rPr lang="cs-CZ" dirty="0" err="1"/>
              <a:t>Red</a:t>
            </a:r>
            <a:r>
              <a:rPr lang="cs-CZ" dirty="0"/>
              <a:t> Bull „Ruby </a:t>
            </a:r>
            <a:r>
              <a:rPr lang="cs-CZ" dirty="0" err="1"/>
              <a:t>edition</a:t>
            </a:r>
            <a:r>
              <a:rPr lang="cs-CZ" dirty="0"/>
              <a:t>“.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630" y="3126104"/>
            <a:ext cx="4403234" cy="24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0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56016"/>
          </a:xfrm>
        </p:spPr>
        <p:txBody>
          <a:bodyPr/>
          <a:lstStyle/>
          <a:p>
            <a:pPr algn="ctr"/>
            <a:r>
              <a:rPr lang="cs-CZ" dirty="0"/>
              <a:t>Náš pokus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Pomůcky:</a:t>
            </a:r>
          </a:p>
          <a:p>
            <a:pPr marL="0" indent="0">
              <a:buNone/>
            </a:pPr>
            <a:r>
              <a:rPr lang="cs-CZ" dirty="0"/>
              <a:t>                     kádinka</a:t>
            </a:r>
          </a:p>
          <a:p>
            <a:pPr marL="0" indent="0">
              <a:buNone/>
            </a:pPr>
            <a:r>
              <a:rPr lang="cs-CZ" dirty="0"/>
              <a:t>                     varná ploténka či aparatura pro zahřívání</a:t>
            </a:r>
          </a:p>
          <a:p>
            <a:pPr marL="0" indent="0">
              <a:buNone/>
            </a:pPr>
            <a:r>
              <a:rPr lang="cs-CZ"/>
              <a:t>                     kahan</a:t>
            </a:r>
          </a:p>
        </p:txBody>
      </p:sp>
    </p:spTree>
    <p:extLst>
      <p:ext uri="{BB962C8B-B14F-4D97-AF65-F5344CB8AC3E}">
        <p14:creationId xmlns:p14="http://schemas.microsoft.com/office/powerpoint/2010/main" val="38268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47307"/>
          </a:xfrm>
        </p:spPr>
        <p:txBody>
          <a:bodyPr/>
          <a:lstStyle/>
          <a:p>
            <a:pPr algn="ctr"/>
            <a:r>
              <a:rPr lang="cs-CZ" dirty="0"/>
              <a:t>Náš pokus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Postup: Do předem zvážené </a:t>
            </a:r>
            <a:r>
              <a:rPr lang="cs-CZ"/>
              <a:t>kádinky</a:t>
            </a:r>
            <a:r>
              <a:rPr lang="cs-CZ" dirty="0"/>
              <a:t> jsme si nalili 100 ml nápoje, kádinku s nápojem jsme poté taky zvážili. Pak jsme kádinku zahřáli, dokud v ní nezůstal cukr. Nakonec jsme zvážili hmotnost kádinky po zahřátí a odečetli jsme ji od hmotnosti samotné kádinky. Pokus jsme opakovali s každým nápojem.</a:t>
            </a:r>
          </a:p>
        </p:txBody>
      </p:sp>
    </p:spTree>
    <p:extLst>
      <p:ext uri="{BB962C8B-B14F-4D97-AF65-F5344CB8AC3E}">
        <p14:creationId xmlns:p14="http://schemas.microsoft.com/office/powerpoint/2010/main" val="316685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351810"/>
          </a:xfrm>
        </p:spPr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98" y="875951"/>
            <a:ext cx="3062842" cy="553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52266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36</TotalTime>
  <Words>239</Words>
  <Application>Microsoft Office PowerPoint</Application>
  <PresentationFormat>Širokoúhlá obrazovka</PresentationFormat>
  <Paragraphs>27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Roboto Condensed</vt:lpstr>
      <vt:lpstr>Kondenzační stopa</vt:lpstr>
      <vt:lpstr>GENARAL LAYOUTS</vt:lpstr>
      <vt:lpstr>Prezentace aplikace PowerPoint</vt:lpstr>
      <vt:lpstr>Stanovení množství cukru v nápojích </vt:lpstr>
      <vt:lpstr>Kousek Teorie</vt:lpstr>
      <vt:lpstr>Kousek teorie</vt:lpstr>
      <vt:lpstr>Prezentace aplikace PowerPoint</vt:lpstr>
      <vt:lpstr>Náš pokus</vt:lpstr>
      <vt:lpstr>Náš pokus</vt:lpstr>
      <vt:lpstr>Náš pokus </vt:lpstr>
      <vt:lpstr>Prezentace aplikace PowerPoint</vt:lpstr>
      <vt:lpstr>NÁŠ POKUS</vt:lpstr>
      <vt:lpstr>Děkujeme za pozornost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Stanovení množství cukru v nápojích</dc:title>
  <dc:creator>Janík Kryštof</dc:creator>
  <cp:lastModifiedBy>Eva Kejkulová</cp:lastModifiedBy>
  <cp:revision>279</cp:revision>
  <dcterms:created xsi:type="dcterms:W3CDTF">2019-04-25T09:15:26Z</dcterms:created>
  <dcterms:modified xsi:type="dcterms:W3CDTF">2020-03-24T10:13:10Z</dcterms:modified>
</cp:coreProperties>
</file>