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65" r:id="rId3"/>
    <p:sldId id="256" r:id="rId4"/>
    <p:sldId id="257" r:id="rId5"/>
    <p:sldId id="258" r:id="rId6"/>
    <p:sldId id="260" r:id="rId7"/>
    <p:sldId id="263" r:id="rId8"/>
    <p:sldId id="259" r:id="rId9"/>
    <p:sldId id="261" r:id="rId10"/>
    <p:sldId id="262" r:id="rId11"/>
    <p:sldId id="264" r:id="rId12"/>
    <p:sldId id="266" r:id="rId13"/>
    <p:sldId id="267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6B3-9EDA-475F-BEC9-992AA02B7550}" type="datetimeFigureOut">
              <a:rPr lang="cs-CZ" smtClean="0"/>
              <a:t>06.01.2019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76BE18A-F052-4F80-A019-82EE9CE3D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48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6B3-9EDA-475F-BEC9-992AA02B7550}" type="datetimeFigureOut">
              <a:rPr lang="cs-CZ" smtClean="0"/>
              <a:t>06.01.2019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6BE18A-F052-4F80-A019-82EE9CE3D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72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6B3-9EDA-475F-BEC9-992AA02B7550}" type="datetimeFigureOut">
              <a:rPr lang="cs-CZ" smtClean="0"/>
              <a:t>06.01.2019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6BE18A-F052-4F80-A019-82EE9CE3D5C1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3335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6B3-9EDA-475F-BEC9-992AA02B7550}" type="datetimeFigureOut">
              <a:rPr lang="cs-CZ" smtClean="0"/>
              <a:t>06.01.2019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6BE18A-F052-4F80-A019-82EE9CE3D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222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6B3-9EDA-475F-BEC9-992AA02B7550}" type="datetimeFigureOut">
              <a:rPr lang="cs-CZ" smtClean="0"/>
              <a:t>06.01.2019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6BE18A-F052-4F80-A019-82EE9CE3D5C1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7013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6B3-9EDA-475F-BEC9-992AA02B7550}" type="datetimeFigureOut">
              <a:rPr lang="cs-CZ" smtClean="0"/>
              <a:t>06.01.2019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6BE18A-F052-4F80-A019-82EE9CE3D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127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6B3-9EDA-475F-BEC9-992AA02B7550}" type="datetimeFigureOut">
              <a:rPr lang="cs-CZ" smtClean="0"/>
              <a:t>06.01.2019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E18A-F052-4F80-A019-82EE9CE3D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980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6B3-9EDA-475F-BEC9-992AA02B7550}" type="datetimeFigureOut">
              <a:rPr lang="cs-CZ" smtClean="0"/>
              <a:t>06.01.2019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E18A-F052-4F80-A019-82EE9CE3D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388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24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7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748" y="536173"/>
            <a:ext cx="11004452" cy="461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667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67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+mn-cs"/>
              </a:rPr>
              <a:t>MOV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Condensed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34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6B3-9EDA-475F-BEC9-992AA02B7550}" type="datetimeFigureOut">
              <a:rPr lang="cs-CZ" smtClean="0"/>
              <a:t>06.01.2019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E18A-F052-4F80-A019-82EE9CE3D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869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67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+mn-cs"/>
              </a:rPr>
              <a:t>MOV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080000" y="1651000"/>
            <a:ext cx="1828800" cy="18288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0956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192000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64871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6B3-9EDA-475F-BEC9-992AA02B7550}" type="datetimeFigureOut">
              <a:rPr lang="cs-CZ" smtClean="0"/>
              <a:t>06.01.2019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6BE18A-F052-4F80-A019-82EE9CE3D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281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6B3-9EDA-475F-BEC9-992AA02B7550}" type="datetimeFigureOut">
              <a:rPr lang="cs-CZ" smtClean="0"/>
              <a:t>06.01.2019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76BE18A-F052-4F80-A019-82EE9CE3D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74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6B3-9EDA-475F-BEC9-992AA02B7550}" type="datetimeFigureOut">
              <a:rPr lang="cs-CZ" smtClean="0"/>
              <a:t>06.01.2019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76BE18A-F052-4F80-A019-82EE9CE3D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37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6B3-9EDA-475F-BEC9-992AA02B7550}" type="datetimeFigureOut">
              <a:rPr lang="cs-CZ" smtClean="0"/>
              <a:t>06.01.2019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E18A-F052-4F80-A019-82EE9CE3D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15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6B3-9EDA-475F-BEC9-992AA02B7550}" type="datetimeFigureOut">
              <a:rPr lang="cs-CZ" smtClean="0"/>
              <a:t>06.01.2019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E18A-F052-4F80-A019-82EE9CE3D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70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6B3-9EDA-475F-BEC9-992AA02B7550}" type="datetimeFigureOut">
              <a:rPr lang="cs-CZ" smtClean="0"/>
              <a:t>06.01.2019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E18A-F052-4F80-A019-82EE9CE3D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68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6B3-9EDA-475F-BEC9-992AA02B7550}" type="datetimeFigureOut">
              <a:rPr lang="cs-CZ" smtClean="0"/>
              <a:t>06.01.2019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6BE18A-F052-4F80-A019-82EE9CE3D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36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3C6B3-9EDA-475F-BEC9-992AA02B7550}" type="datetimeFigureOut">
              <a:rPr lang="cs-CZ" smtClean="0"/>
              <a:t>06.01.2019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76BE18A-F052-4F80-A019-82EE9CE3D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98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75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15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Zdroje obrázků:</a:t>
            </a:r>
          </a:p>
          <a:p>
            <a:endParaRPr lang="cs-CZ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 err="1" smtClean="0">
                <a:solidFill>
                  <a:schemeClr val="tx1"/>
                </a:solidFill>
              </a:rPr>
              <a:t>Slide</a:t>
            </a:r>
            <a:r>
              <a:rPr lang="cs-CZ" b="1" dirty="0" smtClean="0">
                <a:solidFill>
                  <a:schemeClr val="tx1"/>
                </a:solidFill>
              </a:rPr>
              <a:t> 6</a:t>
            </a:r>
          </a:p>
          <a:p>
            <a:r>
              <a:rPr lang="cs-CZ" dirty="0">
                <a:solidFill>
                  <a:schemeClr val="tx1"/>
                </a:solidFill>
              </a:rPr>
              <a:t>http://</a:t>
            </a:r>
            <a:r>
              <a:rPr lang="cs-CZ" dirty="0" smtClean="0">
                <a:solidFill>
                  <a:schemeClr val="tx1"/>
                </a:solidFill>
              </a:rPr>
              <a:t>artemis.osu.cz/MMi/Kmity/Kmitani/KmPoR.htm</a:t>
            </a:r>
          </a:p>
          <a:p>
            <a:r>
              <a:rPr lang="cs-CZ" dirty="0">
                <a:solidFill>
                  <a:schemeClr val="tx1"/>
                </a:solidFill>
              </a:rPr>
              <a:t>http://</a:t>
            </a:r>
            <a:r>
              <a:rPr lang="cs-CZ" dirty="0" smtClean="0">
                <a:solidFill>
                  <a:schemeClr val="tx1"/>
                </a:solidFill>
              </a:rPr>
              <a:t>radek.jandora.sweb.cz/f10.htm</a:t>
            </a:r>
          </a:p>
          <a:p>
            <a:endParaRPr lang="cs-CZ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 err="1" smtClean="0">
                <a:solidFill>
                  <a:schemeClr val="tx1"/>
                </a:solidFill>
              </a:rPr>
              <a:t>Slide</a:t>
            </a:r>
            <a:r>
              <a:rPr lang="cs-CZ" b="1" dirty="0" smtClean="0">
                <a:solidFill>
                  <a:schemeClr val="tx1"/>
                </a:solidFill>
              </a:rPr>
              <a:t> 8</a:t>
            </a:r>
          </a:p>
          <a:p>
            <a:r>
              <a:rPr lang="cs-CZ" dirty="0">
                <a:solidFill>
                  <a:schemeClr val="tx1"/>
                </a:solidFill>
              </a:rPr>
              <a:t>http://if.vsb.cz/bf/26.html</a:t>
            </a:r>
          </a:p>
          <a:p>
            <a:r>
              <a:rPr lang="cs-CZ" dirty="0">
                <a:solidFill>
                  <a:schemeClr val="tx1"/>
                </a:solidFill>
              </a:rPr>
              <a:t>https://</a:t>
            </a:r>
            <a:r>
              <a:rPr lang="cs-CZ" dirty="0" smtClean="0">
                <a:solidFill>
                  <a:schemeClr val="tx1"/>
                </a:solidFill>
              </a:rPr>
              <a:t>cs.wikipedia.org/wiki/Goniometrick%C3%A1_funkce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37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8839200" y="5282968"/>
            <a:ext cx="2987675" cy="91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33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ústav pro vzdělávání</a:t>
            </a:r>
            <a:r>
              <a:rPr lang="cs-CZ" sz="133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33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33" dirty="0">
                <a:solidFill>
                  <a:schemeClr val="tx2"/>
                </a:solidFill>
                <a:latin typeface="+mj-lt"/>
              </a:rPr>
              <a:t>modernizace </a:t>
            </a:r>
            <a:r>
              <a:rPr lang="cs-CZ" sz="1333" dirty="0">
                <a:solidFill>
                  <a:schemeClr val="tx2"/>
                </a:solidFill>
                <a:latin typeface="+mj-lt"/>
              </a:rPr>
              <a:t>odborného vzdělávání </a:t>
            </a:r>
            <a:endParaRPr lang="cs-CZ" sz="1333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cs-CZ" sz="1333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www.projektmov.cz</a:t>
            </a:r>
            <a:endParaRPr lang="cs-CZ" sz="1333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34" y="4902200"/>
            <a:ext cx="1334569" cy="13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82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1645348" y="5511800"/>
            <a:ext cx="9062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Projekt Modernizace odborného vzdělávání (MOV) rozvíjí kvalitu odborného vzdělávání 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a </a:t>
            </a:r>
            <a:r>
              <a:rPr lang="cs-CZ" sz="1600" dirty="0"/>
              <a:t>podporuje uplatnitelnost absolventů na trhu práce. Je financován z Evropských strukturálních 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a </a:t>
            </a:r>
            <a:r>
              <a:rPr lang="cs-CZ" sz="1600" dirty="0"/>
              <a:t>investičních fondů a jeho realizaci zajišťuje Národní ústav pro vzdělávání.</a:t>
            </a:r>
            <a:endParaRPr lang="en-US" sz="1867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200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89213" y="2514598"/>
            <a:ext cx="8915399" cy="2262781"/>
          </a:xfrm>
        </p:spPr>
        <p:txBody>
          <a:bodyPr/>
          <a:lstStyle/>
          <a:p>
            <a:r>
              <a:rPr lang="cs-CZ" b="1" dirty="0" smtClean="0"/>
              <a:t>Goniometrické funkce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 err="1" smtClean="0">
                <a:solidFill>
                  <a:schemeClr val="tx1"/>
                </a:solidFill>
              </a:rPr>
              <a:t>Trigonometric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>
                <a:solidFill>
                  <a:schemeClr val="tx1"/>
                </a:solidFill>
              </a:rPr>
              <a:t>functions</a:t>
            </a:r>
            <a:endParaRPr lang="cs-CZ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Sestavení mechanického oscilátoru</a:t>
            </a:r>
            <a:r>
              <a:rPr lang="cs-CZ" dirty="0"/>
              <a:t/>
            </a:r>
            <a:br>
              <a:rPr lang="cs-CZ" dirty="0"/>
            </a:br>
            <a:r>
              <a:rPr lang="en-US" sz="2400" dirty="0">
                <a:solidFill>
                  <a:schemeClr val="tx1"/>
                </a:solidFill>
              </a:rPr>
              <a:t>Assembly of a mechanical oscillator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pružina s malou tuhostí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přiměřené závaží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stojan</a:t>
            </a:r>
          </a:p>
          <a:p>
            <a:endParaRPr lang="cs-CZ" sz="2400" dirty="0" smtClean="0">
              <a:solidFill>
                <a:schemeClr val="tx1"/>
              </a:solidFill>
            </a:endParaRPr>
          </a:p>
          <a:p>
            <a:r>
              <a:rPr lang="cs-CZ" sz="2400" dirty="0" err="1">
                <a:solidFill>
                  <a:schemeClr val="tx1"/>
                </a:solidFill>
              </a:rPr>
              <a:t>spring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with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low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stiffness</a:t>
            </a:r>
            <a:endParaRPr lang="cs-CZ" sz="2400" dirty="0" smtClean="0">
              <a:solidFill>
                <a:schemeClr val="tx1"/>
              </a:solidFill>
            </a:endParaRPr>
          </a:p>
          <a:p>
            <a:r>
              <a:rPr lang="cs-CZ" sz="2400" dirty="0" err="1">
                <a:solidFill>
                  <a:schemeClr val="tx1"/>
                </a:solidFill>
              </a:rPr>
              <a:t>adequate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weight</a:t>
            </a:r>
            <a:endParaRPr lang="cs-CZ" sz="2400" dirty="0" smtClean="0">
              <a:solidFill>
                <a:schemeClr val="tx1"/>
              </a:solidFill>
            </a:endParaRPr>
          </a:p>
          <a:p>
            <a:r>
              <a:rPr lang="cs-CZ" sz="2400" dirty="0" err="1">
                <a:solidFill>
                  <a:schemeClr val="tx1"/>
                </a:solidFill>
              </a:rPr>
              <a:t>stand</a:t>
            </a:r>
            <a:endParaRPr lang="cs-CZ" sz="2400" dirty="0" smtClean="0">
              <a:solidFill>
                <a:schemeClr val="tx1"/>
              </a:solidFill>
            </a:endParaRPr>
          </a:p>
          <a:p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762" y="2133600"/>
            <a:ext cx="31242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9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Natočení a zpracování videa</a:t>
            </a:r>
            <a:br>
              <a:rPr lang="cs-CZ" dirty="0" smtClean="0"/>
            </a:br>
            <a:r>
              <a:rPr lang="cs-CZ" sz="2400" dirty="0" err="1"/>
              <a:t>Rotate</a:t>
            </a:r>
            <a:r>
              <a:rPr lang="cs-CZ" sz="2400" dirty="0"/>
              <a:t> and </a:t>
            </a:r>
            <a:r>
              <a:rPr lang="cs-CZ" sz="2400" dirty="0" err="1"/>
              <a:t>process</a:t>
            </a:r>
            <a:r>
              <a:rPr lang="cs-CZ" sz="2400" dirty="0"/>
              <a:t> video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05" y="4229100"/>
            <a:ext cx="3746500" cy="280987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1905000"/>
            <a:ext cx="3822700" cy="28670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4" t="36250" r="43333" b="23472"/>
          <a:stretch/>
        </p:blipFill>
        <p:spPr>
          <a:xfrm>
            <a:off x="8552921" y="1311867"/>
            <a:ext cx="2849564" cy="55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2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Natočení a zpracování videa</a:t>
            </a:r>
            <a:br>
              <a:rPr lang="cs-CZ" dirty="0" smtClean="0"/>
            </a:br>
            <a:r>
              <a:rPr lang="cs-CZ" sz="2400" dirty="0" err="1"/>
              <a:t>Rotate</a:t>
            </a:r>
            <a:r>
              <a:rPr lang="cs-CZ" sz="2400" dirty="0"/>
              <a:t> and </a:t>
            </a:r>
            <a:r>
              <a:rPr lang="cs-CZ" sz="2400" dirty="0" err="1"/>
              <a:t>process</a:t>
            </a:r>
            <a:r>
              <a:rPr lang="cs-CZ" sz="2400" dirty="0"/>
              <a:t> video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59" r="9491" b="37227"/>
          <a:stretch/>
        </p:blipFill>
        <p:spPr>
          <a:xfrm>
            <a:off x="3830664" y="4298302"/>
            <a:ext cx="3996000" cy="168074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60" y="2793746"/>
            <a:ext cx="3324153" cy="27432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l="5924" r="10088" b="33639"/>
          <a:stretch/>
        </p:blipFill>
        <p:spPr>
          <a:xfrm>
            <a:off x="3830664" y="2275451"/>
            <a:ext cx="3996000" cy="177598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/>
          <a:srcRect l="6446" r="10451" b="20644"/>
          <a:stretch/>
        </p:blipFill>
        <p:spPr>
          <a:xfrm>
            <a:off x="7999654" y="1905000"/>
            <a:ext cx="3996000" cy="214643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6"/>
          <a:srcRect l="5154" r="9259" b="14967"/>
          <a:stretch/>
        </p:blipFill>
        <p:spPr>
          <a:xfrm>
            <a:off x="7999654" y="4298302"/>
            <a:ext cx="3996000" cy="22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4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Natočení a zpracování videa</a:t>
            </a:r>
            <a:br>
              <a:rPr lang="cs-CZ" dirty="0" smtClean="0"/>
            </a:br>
            <a:r>
              <a:rPr lang="cs-CZ" sz="2400" dirty="0" err="1"/>
              <a:t>Rotate</a:t>
            </a:r>
            <a:r>
              <a:rPr lang="cs-CZ" sz="2400" dirty="0"/>
              <a:t> and </a:t>
            </a:r>
            <a:r>
              <a:rPr lang="cs-CZ" sz="2400" dirty="0" err="1"/>
              <a:t>process</a:t>
            </a:r>
            <a:r>
              <a:rPr lang="cs-CZ" sz="2400" dirty="0"/>
              <a:t> video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123" y="3676239"/>
            <a:ext cx="4387040" cy="2722990"/>
          </a:xfrm>
        </p:spPr>
      </p:pic>
      <p:pic>
        <p:nvPicPr>
          <p:cNvPr id="1026" name="Picture 2" descr="VÃ½sledek obrÃ¡zku pro kmitÃ¡nÃ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88" y="1784419"/>
            <a:ext cx="5133695" cy="295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6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Konstrukce grafu</a:t>
            </a:r>
            <a:br>
              <a:rPr lang="cs-CZ" dirty="0" smtClean="0"/>
            </a:br>
            <a:r>
              <a:rPr lang="cs-CZ" sz="2400" dirty="0" err="1"/>
              <a:t>Graph</a:t>
            </a:r>
            <a:r>
              <a:rPr lang="cs-CZ" sz="2400" dirty="0"/>
              <a:t> </a:t>
            </a:r>
            <a:r>
              <a:rPr lang="cs-CZ" sz="2400" dirty="0" err="1"/>
              <a:t>construction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683" y="2133600"/>
            <a:ext cx="9468458" cy="3231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2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Konstrukce grafu</a:t>
            </a:r>
            <a:br>
              <a:rPr lang="cs-CZ" dirty="0" smtClean="0"/>
            </a:br>
            <a:r>
              <a:rPr lang="cs-CZ" sz="2400" dirty="0" err="1"/>
              <a:t>Graph</a:t>
            </a:r>
            <a:r>
              <a:rPr lang="cs-CZ" sz="2400" dirty="0"/>
              <a:t> </a:t>
            </a:r>
            <a:r>
              <a:rPr lang="cs-CZ" sz="2400" dirty="0" err="1"/>
              <a:t>construction</a:t>
            </a:r>
            <a:endParaRPr lang="cs-CZ" sz="2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12" y="2248721"/>
            <a:ext cx="9468000" cy="2999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4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Jednotková kružnice</a:t>
            </a:r>
            <a:br>
              <a:rPr lang="cs-CZ" dirty="0" smtClean="0"/>
            </a:br>
            <a:r>
              <a:rPr lang="cs-CZ" sz="2400" dirty="0"/>
              <a:t>Single </a:t>
            </a:r>
            <a:r>
              <a:rPr lang="cs-CZ" sz="2400" dirty="0" err="1"/>
              <a:t>circle</a:t>
            </a:r>
            <a:endParaRPr lang="cs-CZ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45" y="3325434"/>
            <a:ext cx="5547685" cy="3328611"/>
          </a:xfrm>
        </p:spPr>
      </p:pic>
      <p:pic>
        <p:nvPicPr>
          <p:cNvPr id="2050" name="Picture 2" descr="http://if.vsb.cz/bf/img/karty/26/image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01" y="2039558"/>
            <a:ext cx="5715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1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</TotalTime>
  <Words>76</Words>
  <Application>Microsoft Office PowerPoint</Application>
  <PresentationFormat>Širokoúhlá obrazovka</PresentationFormat>
  <Paragraphs>29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Roboto Condensed</vt:lpstr>
      <vt:lpstr>Wingdings 3</vt:lpstr>
      <vt:lpstr>Stébla</vt:lpstr>
      <vt:lpstr>GENARAL LAYOUTS</vt:lpstr>
      <vt:lpstr>Prezentace aplikace PowerPoint</vt:lpstr>
      <vt:lpstr>Goniometrické funkce</vt:lpstr>
      <vt:lpstr>Sestavení mechanického oscilátoru Assembly of a mechanical oscillator</vt:lpstr>
      <vt:lpstr>Natočení a zpracování videa Rotate and process video</vt:lpstr>
      <vt:lpstr>Natočení a zpracování videa Rotate and process video</vt:lpstr>
      <vt:lpstr>Natočení a zpracování videa Rotate and process video</vt:lpstr>
      <vt:lpstr>Konstrukce grafu Graph construction</vt:lpstr>
      <vt:lpstr>Konstrukce grafu Graph construction</vt:lpstr>
      <vt:lpstr>Jednotková kružnice Single circle</vt:lpstr>
      <vt:lpstr>Děkujeme za pozornost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Goniometrické funkce</dc:title>
  <dc:creator>JBobek</dc:creator>
  <cp:lastModifiedBy>JBobek</cp:lastModifiedBy>
  <cp:revision>9</cp:revision>
  <dcterms:created xsi:type="dcterms:W3CDTF">2018-12-28T19:05:40Z</dcterms:created>
  <dcterms:modified xsi:type="dcterms:W3CDTF">2019-01-06T18:41:38Z</dcterms:modified>
</cp:coreProperties>
</file>