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24" r:id="rId3"/>
    <p:sldId id="256" r:id="rId4"/>
    <p:sldId id="264" r:id="rId5"/>
    <p:sldId id="265" r:id="rId6"/>
    <p:sldId id="266" r:id="rId7"/>
    <p:sldId id="267" r:id="rId8"/>
    <p:sldId id="651" r:id="rId9"/>
    <p:sldId id="65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6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85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8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42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3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28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62142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1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48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0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0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62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220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Mikrokontrolér</a:t>
            </a:r>
            <a:r>
              <a:rPr lang="cs-CZ" dirty="0"/>
              <a:t> KL46Z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Porty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34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Porty </a:t>
            </a:r>
            <a:r>
              <a:rPr lang="cs-CZ" dirty="0" err="1"/>
              <a:t>PortA</a:t>
            </a:r>
            <a:r>
              <a:rPr lang="cs-CZ" dirty="0"/>
              <a:t>, </a:t>
            </a:r>
            <a:r>
              <a:rPr lang="cs-CZ" dirty="0" err="1"/>
              <a:t>PortB</a:t>
            </a:r>
            <a:r>
              <a:rPr lang="cs-CZ" dirty="0"/>
              <a:t>, </a:t>
            </a:r>
            <a:r>
              <a:rPr lang="cs-CZ" dirty="0" err="1"/>
              <a:t>PortC</a:t>
            </a:r>
            <a:r>
              <a:rPr lang="cs-CZ" dirty="0"/>
              <a:t>, </a:t>
            </a:r>
            <a:r>
              <a:rPr lang="cs-CZ" dirty="0" err="1"/>
              <a:t>PortD</a:t>
            </a:r>
            <a:r>
              <a:rPr lang="cs-CZ" dirty="0"/>
              <a:t>, </a:t>
            </a:r>
            <a:r>
              <a:rPr lang="cs-CZ" dirty="0" err="1"/>
              <a:t>PortE</a:t>
            </a:r>
            <a:endParaRPr lang="cs-CZ" dirty="0"/>
          </a:p>
          <a:p>
            <a:r>
              <a:rPr lang="cs-CZ" dirty="0"/>
              <a:t>Externí přerušení </a:t>
            </a:r>
            <a:r>
              <a:rPr lang="cs-CZ" dirty="0" err="1"/>
              <a:t>PortA</a:t>
            </a:r>
            <a:r>
              <a:rPr lang="cs-CZ" dirty="0"/>
              <a:t>, </a:t>
            </a:r>
            <a:r>
              <a:rPr lang="cs-CZ" dirty="0" err="1"/>
              <a:t>PortD</a:t>
            </a:r>
            <a:endParaRPr lang="cs-CZ" dirty="0"/>
          </a:p>
          <a:p>
            <a:r>
              <a:rPr lang="cs-CZ" dirty="0" err="1"/>
              <a:t>Pull</a:t>
            </a:r>
            <a:r>
              <a:rPr lang="cs-CZ" dirty="0"/>
              <a:t> up rezistor volitelně pro všechny piny</a:t>
            </a:r>
          </a:p>
          <a:p>
            <a:r>
              <a:rPr lang="cs-CZ" dirty="0" err="1"/>
              <a:t>Pull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rezistor volitelně pouze PortA0</a:t>
            </a:r>
          </a:p>
          <a:p>
            <a:r>
              <a:rPr lang="cs-CZ" dirty="0"/>
              <a:t>Jednotlivé piny jsou alternativně použitelné pro ostatní periferie</a:t>
            </a:r>
          </a:p>
          <a:p>
            <a:r>
              <a:rPr lang="cs-CZ" dirty="0"/>
              <a:t>Popsáno v KL46 Sub-</a:t>
            </a:r>
            <a:r>
              <a:rPr lang="cs-CZ" dirty="0" err="1"/>
              <a:t>Family</a:t>
            </a:r>
            <a:r>
              <a:rPr lang="cs-CZ" dirty="0"/>
              <a:t> Reference </a:t>
            </a:r>
            <a:r>
              <a:rPr lang="cs-CZ" dirty="0" err="1"/>
              <a:t>Manual</a:t>
            </a:r>
            <a:r>
              <a:rPr lang="cs-CZ" dirty="0"/>
              <a:t> v kapitole </a:t>
            </a:r>
            <a:r>
              <a:rPr lang="en-US" dirty="0"/>
              <a:t>KL46 Signal Multiplexing and Pin Assignments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65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Každý pin portu je nastavitelný jako </a:t>
            </a:r>
          </a:p>
          <a:p>
            <a:r>
              <a:rPr lang="cs-CZ" dirty="0"/>
              <a:t>výstupní (</a:t>
            </a:r>
            <a:r>
              <a:rPr lang="cs-CZ" dirty="0" err="1"/>
              <a:t>GPIOx_PDDR</a:t>
            </a:r>
            <a:r>
              <a:rPr lang="cs-CZ" dirty="0"/>
              <a:t> = 1) </a:t>
            </a:r>
          </a:p>
          <a:p>
            <a:r>
              <a:rPr lang="cs-CZ" dirty="0"/>
              <a:t>vstupní (</a:t>
            </a:r>
            <a:r>
              <a:rPr lang="cs-CZ" dirty="0" err="1"/>
              <a:t>GPIOx_PDDR</a:t>
            </a:r>
            <a:r>
              <a:rPr lang="cs-CZ" dirty="0"/>
              <a:t> = 0)</a:t>
            </a:r>
          </a:p>
          <a:p>
            <a:pPr marL="0" indent="0">
              <a:buNone/>
            </a:pPr>
            <a:r>
              <a:rPr lang="cs-CZ" dirty="0"/>
              <a:t>s funkcí</a:t>
            </a:r>
          </a:p>
          <a:p>
            <a:r>
              <a:rPr lang="cs-CZ" dirty="0"/>
              <a:t>Výstupní v nule (PCOR)</a:t>
            </a:r>
          </a:p>
          <a:p>
            <a:r>
              <a:rPr lang="cs-CZ" dirty="0"/>
              <a:t>Výstupní v jedničce (PSOR)</a:t>
            </a:r>
          </a:p>
          <a:p>
            <a:r>
              <a:rPr lang="cs-CZ" dirty="0"/>
              <a:t>Výstupní jako </a:t>
            </a:r>
            <a:r>
              <a:rPr lang="cs-CZ" dirty="0" err="1"/>
              <a:t>toggle</a:t>
            </a:r>
            <a:r>
              <a:rPr lang="cs-CZ" dirty="0"/>
              <a:t> (PTOR)</a:t>
            </a:r>
          </a:p>
          <a:p>
            <a:r>
              <a:rPr lang="cs-CZ" dirty="0"/>
              <a:t>Výstupní data (PDOR)</a:t>
            </a:r>
          </a:p>
          <a:p>
            <a:r>
              <a:rPr lang="cs-CZ" dirty="0"/>
              <a:t>Vstupní data (PDIR)</a:t>
            </a:r>
          </a:p>
        </p:txBody>
      </p:sp>
    </p:spTree>
    <p:extLst>
      <p:ext uri="{BB962C8B-B14F-4D97-AF65-F5344CB8AC3E}">
        <p14:creationId xmlns:p14="http://schemas.microsoft.com/office/powerpoint/2010/main" val="238190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Aby port fungoval, musí mít připojeny hodiny!</a:t>
            </a:r>
          </a:p>
        </p:txBody>
      </p:sp>
    </p:spTree>
    <p:extLst>
      <p:ext uri="{BB962C8B-B14F-4D97-AF65-F5344CB8AC3E}">
        <p14:creationId xmlns:p14="http://schemas.microsoft.com/office/powerpoint/2010/main" val="40886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4300" dirty="0"/>
              <a:t>Příklad programu (RED_LED je na pinu 29 portu E):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#</a:t>
            </a:r>
            <a:r>
              <a:rPr lang="cs-CZ" sz="2400" dirty="0" err="1"/>
              <a:t>define</a:t>
            </a:r>
            <a:r>
              <a:rPr lang="cs-CZ" sz="2400" dirty="0"/>
              <a:t> RED		(29)                            //bit </a:t>
            </a:r>
            <a:r>
              <a:rPr lang="cs-CZ" sz="2400" dirty="0" err="1"/>
              <a:t>nr</a:t>
            </a:r>
            <a:r>
              <a:rPr lang="cs-CZ" sz="2400" dirty="0"/>
              <a:t>. 29</a:t>
            </a:r>
          </a:p>
          <a:p>
            <a:pPr marL="0" indent="0">
              <a:buNone/>
            </a:pPr>
            <a:r>
              <a:rPr lang="cs-CZ" sz="2400" dirty="0"/>
              <a:t>#</a:t>
            </a:r>
            <a:r>
              <a:rPr lang="cs-CZ" sz="2400" dirty="0" err="1"/>
              <a:t>define</a:t>
            </a:r>
            <a:r>
              <a:rPr lang="cs-CZ" sz="2400" dirty="0"/>
              <a:t> RED_SHIFT		(1 &lt;&lt; 29)                       //set bit </a:t>
            </a:r>
            <a:r>
              <a:rPr lang="cs-CZ" sz="2400" dirty="0" err="1"/>
              <a:t>nr</a:t>
            </a:r>
            <a:r>
              <a:rPr lang="cs-CZ" sz="2400" dirty="0"/>
              <a:t>. 29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#</a:t>
            </a:r>
            <a:r>
              <a:rPr lang="cs-CZ" sz="2400" dirty="0" err="1"/>
              <a:t>define</a:t>
            </a:r>
            <a:r>
              <a:rPr lang="cs-CZ" sz="2400" dirty="0"/>
              <a:t> RED_OFF		(GPIOE_PSOR = RED_SHIFT)        //set</a:t>
            </a:r>
          </a:p>
          <a:p>
            <a:pPr marL="0" indent="0">
              <a:buNone/>
            </a:pPr>
            <a:r>
              <a:rPr lang="cs-CZ" sz="2400" dirty="0"/>
              <a:t>#</a:t>
            </a:r>
            <a:r>
              <a:rPr lang="cs-CZ" sz="2400" dirty="0" err="1"/>
              <a:t>define</a:t>
            </a:r>
            <a:r>
              <a:rPr lang="cs-CZ" sz="2400" dirty="0"/>
              <a:t> RED_ON		(GPIOE_PCOR = RED_SHIFT)        //</a:t>
            </a:r>
            <a:r>
              <a:rPr lang="cs-CZ" sz="2400" dirty="0" err="1"/>
              <a:t>clear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#</a:t>
            </a:r>
            <a:r>
              <a:rPr lang="cs-CZ" sz="2400" dirty="0" err="1"/>
              <a:t>define</a:t>
            </a:r>
            <a:r>
              <a:rPr lang="cs-CZ" sz="2400" dirty="0"/>
              <a:t> RED_TOGGLE		(GPIOE_PTOR = RED_SHIFT)        //not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{</a:t>
            </a:r>
          </a:p>
          <a:p>
            <a:pPr marL="0" indent="0">
              <a:buNone/>
            </a:pPr>
            <a:r>
              <a:rPr lang="cs-CZ" sz="2400" dirty="0"/>
              <a:t>     SIM_SCGC5 |= SIM_SCGC5_PORTE_MASK;	/*připojení hodin na </a:t>
            </a:r>
            <a:r>
              <a:rPr lang="cs-CZ" sz="2400" dirty="0" err="1"/>
              <a:t>PortE</a:t>
            </a:r>
            <a:r>
              <a:rPr lang="cs-CZ" sz="2400" dirty="0"/>
              <a:t>*/</a:t>
            </a:r>
          </a:p>
          <a:p>
            <a:pPr marL="0" indent="0">
              <a:buNone/>
            </a:pPr>
            <a:r>
              <a:rPr lang="cs-CZ" sz="2400" dirty="0"/>
              <a:t>     PORTE_PCR29 = PORT_PCR_MUX(1);		/*nastavení PortE29 jako GPIO*/</a:t>
            </a:r>
          </a:p>
          <a:p>
            <a:pPr marL="0" indent="0">
              <a:buNone/>
            </a:pPr>
            <a:r>
              <a:rPr lang="cs-CZ" sz="2400" dirty="0"/>
              <a:t>     GPIOE_PSOR |= RED_SHIFT;			/*nastavení PortE29 – LED nesvítí*/</a:t>
            </a:r>
          </a:p>
          <a:p>
            <a:pPr marL="0" indent="0">
              <a:buNone/>
            </a:pPr>
            <a:r>
              <a:rPr lang="cs-CZ" sz="2400" dirty="0"/>
              <a:t>     GPIOE_PDDR |= RED_SHIFT;			/*nastavení PortE29 jako výstupní*/</a:t>
            </a:r>
          </a:p>
          <a:p>
            <a:pPr marL="0" indent="0">
              <a:buNone/>
            </a:pPr>
            <a:r>
              <a:rPr lang="cs-CZ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788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6019800" y="4819476"/>
            <a:ext cx="285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4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Projekt Modernizace odborného vzdělávání (MOV) rozvíjí kvalitu odborného vzdělávání </a:t>
            </a:r>
            <a:br>
              <a:rPr lang="cs-CZ" sz="1200" dirty="0"/>
            </a:br>
            <a:r>
              <a:rPr lang="cs-CZ" sz="1200" dirty="0"/>
              <a:t>a podporuje uplatnitelnost absolventů na trhu práce. Je financován z Evropských strukturálních </a:t>
            </a:r>
            <a:br>
              <a:rPr lang="cs-CZ" sz="1200" dirty="0"/>
            </a:br>
            <a:r>
              <a:rPr lang="cs-CZ" sz="1200" dirty="0"/>
              <a:t>a investičních fondů a jeho realizaci zajišťuje Národní pedagogický institut České republiky.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136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7210</TotalTime>
  <Words>349</Words>
  <Application>Microsoft Macintosh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Motiv systému Office</vt:lpstr>
      <vt:lpstr>GENARAL LAYOUTS</vt:lpstr>
      <vt:lpstr>Prezentace aplikace PowerPoint</vt:lpstr>
      <vt:lpstr>Mikrokontrolér KL46Z</vt:lpstr>
      <vt:lpstr>KL46Z</vt:lpstr>
      <vt:lpstr>KL46Z</vt:lpstr>
      <vt:lpstr>KL46Z</vt:lpstr>
      <vt:lpstr>KL46Z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Mikrokontrolér KL46Z</dc:title>
  <dc:creator>user</dc:creator>
  <cp:lastModifiedBy>Luboš Tonhauser</cp:lastModifiedBy>
  <cp:revision>61</cp:revision>
  <dcterms:created xsi:type="dcterms:W3CDTF">2018-07-05T09:46:26Z</dcterms:created>
  <dcterms:modified xsi:type="dcterms:W3CDTF">2020-04-15T13:40:19Z</dcterms:modified>
</cp:coreProperties>
</file>