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324" r:id="rId3"/>
    <p:sldId id="256" r:id="rId4"/>
    <p:sldId id="264" r:id="rId5"/>
    <p:sldId id="269" r:id="rId6"/>
    <p:sldId id="268" r:id="rId7"/>
    <p:sldId id="271" r:id="rId8"/>
    <p:sldId id="273" r:id="rId9"/>
    <p:sldId id="272" r:id="rId10"/>
    <p:sldId id="651" r:id="rId11"/>
    <p:sldId id="65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05"/>
    <p:restoredTop sz="94694"/>
  </p:normalViewPr>
  <p:slideViewPr>
    <p:cSldViewPr>
      <p:cViewPr varScale="1">
        <p:scale>
          <a:sx n="103" d="100"/>
          <a:sy n="103" d="100"/>
        </p:scale>
        <p:origin x="168" y="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6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85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83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68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00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899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6573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8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1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48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0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F637-CF8A-4521-8D85-94D5DF19D105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DC30-7080-405F-9B8C-434C6B6F5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0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45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8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Projekt Modernizace odborného vzdělávání (MOV) rozvíjí kvalitu odborného vzdělávání </a:t>
            </a:r>
            <a:br>
              <a:rPr lang="cs-CZ" sz="1200" dirty="0"/>
            </a:br>
            <a:r>
              <a:rPr lang="cs-CZ" sz="1200" dirty="0"/>
              <a:t>a podporuje uplatnitelnost absolventů na trhu práce. Je financován z Evropských strukturálních </a:t>
            </a:r>
            <a:br>
              <a:rPr lang="cs-CZ" sz="1200" dirty="0"/>
            </a:br>
            <a:r>
              <a:rPr lang="cs-CZ" sz="1200" dirty="0"/>
              <a:t>a investičních fondů a jeho realizaci zajišťuje Národní pedagogický institut České republiky.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11029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Mikrokontrolér</a:t>
            </a:r>
            <a:r>
              <a:rPr lang="cs-CZ" dirty="0"/>
              <a:t> KL46Z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UART </a:t>
            </a:r>
          </a:p>
        </p:txBody>
      </p:sp>
    </p:spTree>
    <p:extLst>
      <p:ext uri="{BB962C8B-B14F-4D97-AF65-F5344CB8AC3E}">
        <p14:creationId xmlns:p14="http://schemas.microsoft.com/office/powerpoint/2010/main" val="254934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Charakteristika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Sériová, asynchronní komunikace, plně duplexní</a:t>
            </a:r>
          </a:p>
          <a:p>
            <a:r>
              <a:rPr lang="cs-CZ" dirty="0"/>
              <a:t>Dva vodiče – </a:t>
            </a:r>
            <a:r>
              <a:rPr lang="cs-CZ" dirty="0" err="1"/>
              <a:t>Rx</a:t>
            </a:r>
            <a:r>
              <a:rPr lang="cs-CZ" dirty="0"/>
              <a:t>, </a:t>
            </a:r>
            <a:r>
              <a:rPr lang="cs-CZ" dirty="0" err="1"/>
              <a:t>Tx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01" y="4077072"/>
            <a:ext cx="4604331" cy="19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5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Princip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4" y="2276872"/>
            <a:ext cx="7924534" cy="322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50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5104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Fyzická realizace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Jeden kanál UART0 </a:t>
            </a:r>
          </a:p>
          <a:p>
            <a:r>
              <a:rPr lang="cs-CZ" dirty="0"/>
              <a:t>Dva kanály UART1 a UART2</a:t>
            </a:r>
          </a:p>
          <a:p>
            <a:r>
              <a:rPr lang="cs-CZ" dirty="0"/>
              <a:t>Každý kanál má samostatný vektor přerušení</a:t>
            </a:r>
          </a:p>
          <a:p>
            <a:r>
              <a:rPr lang="cs-CZ" dirty="0"/>
              <a:t>Přenosová rychlost nastavitelná pomocí 13 bitové </a:t>
            </a:r>
            <a:r>
              <a:rPr lang="cs-CZ" dirty="0" err="1"/>
              <a:t>předděličky</a:t>
            </a:r>
            <a:endParaRPr lang="cs-CZ" dirty="0"/>
          </a:p>
          <a:p>
            <a:r>
              <a:rPr lang="cs-CZ" dirty="0"/>
              <a:t>Stop bit volitelně 1 nebo 2 bity</a:t>
            </a:r>
          </a:p>
        </p:txBody>
      </p:sp>
    </p:spTree>
    <p:extLst>
      <p:ext uri="{BB962C8B-B14F-4D97-AF65-F5344CB8AC3E}">
        <p14:creationId xmlns:p14="http://schemas.microsoft.com/office/powerpoint/2010/main" val="124512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5104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UART0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Rámec 8, 9 nebo 10 bitů</a:t>
            </a:r>
          </a:p>
          <a:p>
            <a:r>
              <a:rPr lang="cs-CZ" dirty="0"/>
              <a:t>Nastavitelné vzorkování na straně přijímače </a:t>
            </a:r>
          </a:p>
          <a:p>
            <a:pPr marL="0" indent="0">
              <a:buNone/>
            </a:pPr>
            <a:r>
              <a:rPr lang="cs-CZ" dirty="0"/>
              <a:t>    4 krát až 32 krát</a:t>
            </a:r>
          </a:p>
          <a:p>
            <a:r>
              <a:rPr lang="cs-CZ" dirty="0"/>
              <a:t>Přerušení (hlavní zdroje)</a:t>
            </a:r>
          </a:p>
          <a:p>
            <a:pPr marL="0" indent="0">
              <a:buNone/>
            </a:pPr>
            <a:r>
              <a:rPr lang="cs-CZ" dirty="0"/>
              <a:t>	- ukončené vysílání</a:t>
            </a:r>
          </a:p>
          <a:p>
            <a:pPr marL="0" indent="0">
              <a:buNone/>
            </a:pPr>
            <a:r>
              <a:rPr lang="cs-CZ" dirty="0"/>
              <a:t>	- přijímací registr je plný</a:t>
            </a:r>
          </a:p>
          <a:p>
            <a:pPr marL="0" indent="0">
              <a:buNone/>
            </a:pPr>
            <a:r>
              <a:rPr lang="cs-CZ" dirty="0"/>
              <a:t>	- chyba při přenosu</a:t>
            </a:r>
          </a:p>
        </p:txBody>
      </p:sp>
    </p:spTree>
    <p:extLst>
      <p:ext uri="{BB962C8B-B14F-4D97-AF65-F5344CB8AC3E}">
        <p14:creationId xmlns:p14="http://schemas.microsoft.com/office/powerpoint/2010/main" val="309458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5104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UART1 a UART2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Rámec 8 nebo 9 bitů</a:t>
            </a:r>
          </a:p>
          <a:p>
            <a:r>
              <a:rPr lang="cs-CZ" dirty="0"/>
              <a:t>Pevné vzorkování na straně přijímače 16 krát</a:t>
            </a:r>
          </a:p>
          <a:p>
            <a:r>
              <a:rPr lang="cs-CZ" dirty="0"/>
              <a:t>Přerušení (hlavní zdroje)</a:t>
            </a:r>
          </a:p>
          <a:p>
            <a:pPr marL="0" indent="0">
              <a:buNone/>
            </a:pPr>
            <a:r>
              <a:rPr lang="cs-CZ" dirty="0"/>
              <a:t>	- ukončené vysílání</a:t>
            </a:r>
          </a:p>
          <a:p>
            <a:pPr marL="0" indent="0">
              <a:buNone/>
            </a:pPr>
            <a:r>
              <a:rPr lang="cs-CZ" dirty="0"/>
              <a:t>	- přijímací registr je plný</a:t>
            </a:r>
          </a:p>
          <a:p>
            <a:pPr marL="0" indent="0">
              <a:buNone/>
            </a:pPr>
            <a:r>
              <a:rPr lang="cs-CZ" dirty="0"/>
              <a:t>	- chyba při přenosu</a:t>
            </a:r>
          </a:p>
        </p:txBody>
      </p:sp>
    </p:spTree>
    <p:extLst>
      <p:ext uri="{BB962C8B-B14F-4D97-AF65-F5344CB8AC3E}">
        <p14:creationId xmlns:p14="http://schemas.microsoft.com/office/powerpoint/2010/main" val="210056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0"/>
            <a:ext cx="8229600" cy="842392"/>
          </a:xfrm>
        </p:spPr>
        <p:txBody>
          <a:bodyPr>
            <a:normAutofit/>
          </a:bodyPr>
          <a:lstStyle/>
          <a:p>
            <a:r>
              <a:rPr lang="cs-CZ" sz="3600" dirty="0"/>
              <a:t>KL46Z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5104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UART0, UART1 a UART2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Všechny tři jednotky jsou velmi složité a obtížně konfigurovatelné</a:t>
            </a:r>
          </a:p>
          <a:p>
            <a:r>
              <a:rPr lang="cs-CZ" dirty="0"/>
              <a:t>Využijte KL46 Sub-</a:t>
            </a:r>
            <a:r>
              <a:rPr lang="cs-CZ" dirty="0" err="1"/>
              <a:t>Family</a:t>
            </a:r>
            <a:r>
              <a:rPr lang="cs-CZ" dirty="0"/>
              <a:t> Reference </a:t>
            </a:r>
            <a:r>
              <a:rPr lang="cs-CZ" dirty="0" err="1"/>
              <a:t>Manual</a:t>
            </a:r>
            <a:r>
              <a:rPr lang="cs-CZ" dirty="0"/>
              <a:t>  kapitoly Universal </a:t>
            </a:r>
            <a:r>
              <a:rPr lang="cs-CZ" dirty="0" err="1"/>
              <a:t>Asynchronous</a:t>
            </a:r>
            <a:r>
              <a:rPr lang="cs-CZ" dirty="0"/>
              <a:t> </a:t>
            </a:r>
            <a:r>
              <a:rPr lang="cs-CZ" dirty="0" err="1"/>
              <a:t>Receiver</a:t>
            </a:r>
            <a:r>
              <a:rPr lang="cs-CZ" dirty="0"/>
              <a:t>/ </a:t>
            </a:r>
            <a:r>
              <a:rPr lang="cs-CZ" dirty="0" err="1"/>
              <a:t>Transmitter</a:t>
            </a:r>
            <a:r>
              <a:rPr lang="cs-CZ" dirty="0"/>
              <a:t>( UART0) a Universal </a:t>
            </a:r>
            <a:r>
              <a:rPr lang="cs-CZ" dirty="0" err="1"/>
              <a:t>Asynchronous</a:t>
            </a:r>
            <a:r>
              <a:rPr lang="cs-CZ" dirty="0"/>
              <a:t> </a:t>
            </a:r>
            <a:r>
              <a:rPr lang="cs-CZ" dirty="0" err="1"/>
              <a:t>Receiver</a:t>
            </a:r>
            <a:r>
              <a:rPr lang="cs-CZ" dirty="0"/>
              <a:t>/</a:t>
            </a:r>
            <a:r>
              <a:rPr lang="cs-CZ" dirty="0" err="1"/>
              <a:t>Transmitter</a:t>
            </a:r>
            <a:r>
              <a:rPr lang="cs-CZ" dirty="0"/>
              <a:t> (UART1 and UART2)</a:t>
            </a:r>
          </a:p>
          <a:p>
            <a:r>
              <a:rPr lang="cs-CZ" dirty="0"/>
              <a:t>Jednodušší aplikace lze obsloužit pomocí knihovny UART </a:t>
            </a:r>
            <a:r>
              <a:rPr lang="cs-CZ"/>
              <a:t>z kostry </a:t>
            </a:r>
            <a:r>
              <a:rPr lang="cs-CZ" dirty="0"/>
              <a:t>programu</a:t>
            </a:r>
          </a:p>
        </p:txBody>
      </p:sp>
    </p:spTree>
    <p:extLst>
      <p:ext uri="{BB962C8B-B14F-4D97-AF65-F5344CB8AC3E}">
        <p14:creationId xmlns:p14="http://schemas.microsoft.com/office/powerpoint/2010/main" val="361169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6019800" y="4819476"/>
            <a:ext cx="2850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25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13558</TotalTime>
  <Words>230</Words>
  <Application>Microsoft Macintosh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Motiv systému Office</vt:lpstr>
      <vt:lpstr>GENARAL LAYOUTS</vt:lpstr>
      <vt:lpstr>Prezentace aplikace PowerPoint</vt:lpstr>
      <vt:lpstr>Mikrokontrolér KL46Z</vt:lpstr>
      <vt:lpstr>KL46Z</vt:lpstr>
      <vt:lpstr>KL46Z</vt:lpstr>
      <vt:lpstr>KL46Z</vt:lpstr>
      <vt:lpstr>KL46Z</vt:lpstr>
      <vt:lpstr>KL46Z</vt:lpstr>
      <vt:lpstr>KL46Z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Mikrokontrolér KL46Z</dc:title>
  <dc:creator>user</dc:creator>
  <cp:lastModifiedBy>Luboš Tonhauser</cp:lastModifiedBy>
  <cp:revision>85</cp:revision>
  <dcterms:created xsi:type="dcterms:W3CDTF">2018-07-05T09:46:26Z</dcterms:created>
  <dcterms:modified xsi:type="dcterms:W3CDTF">2020-04-15T09:19:43Z</dcterms:modified>
</cp:coreProperties>
</file>