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  <p:sldMasterId id="2147483731" r:id="rId2"/>
    <p:sldMasterId id="2147483743" r:id="rId3"/>
    <p:sldMasterId id="2147483756" r:id="rId4"/>
    <p:sldMasterId id="2147483768" r:id="rId5"/>
    <p:sldMasterId id="2147483781" r:id="rId6"/>
    <p:sldMasterId id="2147483794" r:id="rId7"/>
  </p:sldMasterIdLst>
  <p:sldIdLst>
    <p:sldId id="324" r:id="rId8"/>
    <p:sldId id="256" r:id="rId9"/>
    <p:sldId id="257" r:id="rId10"/>
    <p:sldId id="651" r:id="rId11"/>
    <p:sldId id="65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29"/>
    <p:restoredTop sz="94694"/>
  </p:normalViewPr>
  <p:slideViewPr>
    <p:cSldViewPr snapToGrid="0">
      <p:cViewPr varScale="1">
        <p:scale>
          <a:sx n="75" d="100"/>
          <a:sy n="75" d="100"/>
        </p:scale>
        <p:origin x="168" y="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5451" y="1752601"/>
            <a:ext cx="11766549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86 h 2182"/>
                <a:gd name="T4" fmla="*/ 5972 w 4897"/>
                <a:gd name="T5" fmla="*/ 1486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</p:grpSp>
      <p:sp>
        <p:nvSpPr>
          <p:cNvPr id="15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20800" y="1905001"/>
            <a:ext cx="103632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0800" y="39624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320801" y="6245225"/>
            <a:ext cx="2535767" cy="476250"/>
          </a:xfrm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4624917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12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24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7951" y="244476"/>
            <a:ext cx="2796116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44476"/>
            <a:ext cx="8185151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915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45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02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25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1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5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3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738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0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3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3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564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63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22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7580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5451" y="1752601"/>
            <a:ext cx="11766549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86 h 2182"/>
                <a:gd name="T4" fmla="*/ 5972 w 4897"/>
                <a:gd name="T5" fmla="*/ 1486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</p:grpSp>
      <p:sp>
        <p:nvSpPr>
          <p:cNvPr id="15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20800" y="1905001"/>
            <a:ext cx="103632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0800" y="39624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320801" y="6245225"/>
            <a:ext cx="2535767" cy="476250"/>
          </a:xfrm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4624917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9681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26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509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17601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7434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348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273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79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162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276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1139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0249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5730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7951" y="244476"/>
            <a:ext cx="2796116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44476"/>
            <a:ext cx="8185151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3676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16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9704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3937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7466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4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17601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7434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143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930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11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5445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3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142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825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4731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7183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5451" y="1752601"/>
            <a:ext cx="11766549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86 h 2182"/>
                <a:gd name="T4" fmla="*/ 5972 w 4897"/>
                <a:gd name="T5" fmla="*/ 1486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</p:grpSp>
      <p:sp>
        <p:nvSpPr>
          <p:cNvPr id="15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20800" y="1905001"/>
            <a:ext cx="103632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0800" y="39624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320801" y="6245225"/>
            <a:ext cx="2535767" cy="476250"/>
          </a:xfrm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4624917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6047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8477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88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033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17601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7434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06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52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8200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360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7936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4297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2429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7951" y="244476"/>
            <a:ext cx="2796116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44476"/>
            <a:ext cx="8185151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362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3105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6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69866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1920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29544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115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66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201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7455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9586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3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56460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0506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43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65988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700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491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9900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748" y="536173"/>
            <a:ext cx="11004452" cy="46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667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96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080000" y="1651000"/>
            <a:ext cx="18288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333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786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3175" y="0"/>
            <a:ext cx="12192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28391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63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38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4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3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25451" y="1828800"/>
            <a:ext cx="11766549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90 h 2182"/>
                <a:gd name="T4" fmla="*/ 5972 w 4897"/>
                <a:gd name="T5" fmla="*/ 590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62 h 2182"/>
                <a:gd name="T4" fmla="*/ 5972 w 4897"/>
                <a:gd name="T5" fmla="*/ 562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</p:grp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7601" y="6245225"/>
            <a:ext cx="25357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9834" y="6245225"/>
            <a:ext cx="25357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  <p:sp>
        <p:nvSpPr>
          <p:cNvPr id="143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1" y="244476"/>
            <a:ext cx="1118023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43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1117600" y="1905000"/>
            <a:ext cx="1067646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8888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15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25451" y="1828800"/>
            <a:ext cx="11766549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90 h 2182"/>
                <a:gd name="T4" fmla="*/ 5972 w 4897"/>
                <a:gd name="T5" fmla="*/ 590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62 h 2182"/>
                <a:gd name="T4" fmla="*/ 5972 w 4897"/>
                <a:gd name="T5" fmla="*/ 562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</p:grp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7601" y="6245225"/>
            <a:ext cx="25357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9834" y="6245225"/>
            <a:ext cx="25357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  <p:sp>
        <p:nvSpPr>
          <p:cNvPr id="143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1" y="244476"/>
            <a:ext cx="1118023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43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1117600" y="1905000"/>
            <a:ext cx="1067646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98426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44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25451" y="1828800"/>
            <a:ext cx="11766549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90 h 2182"/>
                <a:gd name="T4" fmla="*/ 5972 w 4897"/>
                <a:gd name="T5" fmla="*/ 590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62 h 2182"/>
                <a:gd name="T4" fmla="*/ 5972 w 4897"/>
                <a:gd name="T5" fmla="*/ 562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</p:grp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7601" y="6245225"/>
            <a:ext cx="25357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9834" y="6245225"/>
            <a:ext cx="25357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  <p:sp>
        <p:nvSpPr>
          <p:cNvPr id="143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1" y="244476"/>
            <a:ext cx="1118023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43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1117600" y="1905000"/>
            <a:ext cx="1067646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8404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9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6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495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1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1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9342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cs-CZ" sz="4000" dirty="0">
                <a:effectLst/>
              </a:rPr>
              <a:t>Řezání kovových materiálů ruční rámovou pilkou na kov, pilování – teoretické vyučování 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cs-CZ" dirty="0"/>
              <a:t>Dílčí část úlohy</a:t>
            </a:r>
            <a:r>
              <a:rPr lang="cs-CZ"/>
              <a:t>: 7.</a:t>
            </a:r>
            <a:r>
              <a:rPr lang="cs-CZ">
                <a:effectLst/>
              </a:rPr>
              <a:t> </a:t>
            </a:r>
            <a:r>
              <a:rPr lang="cs-CZ" dirty="0">
                <a:effectLst/>
              </a:rPr>
              <a:t>Strojní pilování, test z problematiky obrábění kovových materiálů pilováním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14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ffectLst/>
              </a:rPr>
              <a:t>Kontrola znalostí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effectLst/>
              </a:rPr>
              <a:t>Jaká </a:t>
            </a:r>
            <a:r>
              <a:rPr lang="cs-CZ" sz="2800">
                <a:effectLst/>
              </a:rPr>
              <a:t>je podstata </a:t>
            </a:r>
            <a:r>
              <a:rPr lang="cs-CZ" sz="2800" dirty="0">
                <a:effectLst/>
              </a:rPr>
              <a:t>pilování?</a:t>
            </a:r>
          </a:p>
          <a:p>
            <a:r>
              <a:rPr lang="cs-CZ" sz="2800" dirty="0">
                <a:effectLst/>
              </a:rPr>
              <a:t>Z jakého materiálu je vyroben pilník a jak je tepelně zpracován?</a:t>
            </a:r>
          </a:p>
          <a:p>
            <a:r>
              <a:rPr lang="cs-CZ" sz="2800" dirty="0">
                <a:effectLst/>
              </a:rPr>
              <a:t>Jaké jsou druhy pilníků podle velikosti a průřezu?</a:t>
            </a:r>
          </a:p>
          <a:p>
            <a:r>
              <a:rPr lang="cs-CZ" sz="2800" dirty="0">
                <a:effectLst/>
              </a:rPr>
              <a:t>Jaké jsou druhy zubů u pilníků?</a:t>
            </a:r>
          </a:p>
          <a:p>
            <a:r>
              <a:rPr lang="cs-CZ" sz="2800" dirty="0">
                <a:effectLst/>
              </a:rPr>
              <a:t>Vyjmenuj části pilníku?      </a:t>
            </a:r>
          </a:p>
          <a:p>
            <a:r>
              <a:rPr lang="cs-CZ" sz="2800" dirty="0">
                <a:effectLst/>
              </a:rPr>
              <a:t>Jak budeš postupovat pilování rovinných ploch?</a:t>
            </a:r>
          </a:p>
        </p:txBody>
      </p:sp>
    </p:spTree>
    <p:extLst>
      <p:ext uri="{BB962C8B-B14F-4D97-AF65-F5344CB8AC3E}">
        <p14:creationId xmlns:p14="http://schemas.microsoft.com/office/powerpoint/2010/main" val="386732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8026400" y="5282968"/>
            <a:ext cx="3800475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br>
              <a:rPr lang="cs-CZ" sz="13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33" dirty="0">
                <a:solidFill>
                  <a:schemeClr val="tx2"/>
                </a:solidFill>
                <a:latin typeface="+mj-lt"/>
              </a:rPr>
              <a:t>modernizace odborného vzdělávání </a:t>
            </a:r>
            <a:endParaRPr lang="cs-CZ" sz="1333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333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4" y="4902200"/>
            <a:ext cx="1334569" cy="13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827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645348" y="5511800"/>
            <a:ext cx="906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Projekt Modernizace odborného vzdělávání (MOV) rozvíjí kvalitu odborného vzdělávání </a:t>
            </a:r>
            <a:br>
              <a:rPr lang="cs-CZ" sz="1600" dirty="0"/>
            </a:br>
            <a:r>
              <a:rPr lang="cs-CZ" sz="1600" dirty="0"/>
              <a:t>a podporuje uplatnitelnost absolventů na trhu práce. Je financován z Evropských strukturálních </a:t>
            </a:r>
            <a:br>
              <a:rPr lang="cs-CZ" sz="1600" dirty="0"/>
            </a:br>
            <a:r>
              <a:rPr lang="cs-CZ" sz="1600" dirty="0"/>
              <a:t>a investičních fondů a jeho realizaci zajišťuje Národní pedagogický institut České republiky.</a:t>
            </a:r>
            <a:endParaRPr lang="en-US" sz="186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721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1_Vrstvy skla 8">
      <a:dk1>
        <a:srgbClr val="000000"/>
      </a:dk1>
      <a:lt1>
        <a:srgbClr val="EAEAEA"/>
      </a:lt1>
      <a:dk2>
        <a:srgbClr val="000000"/>
      </a:dk2>
      <a:lt2>
        <a:srgbClr val="C1C2CB"/>
      </a:lt2>
      <a:accent1>
        <a:srgbClr val="F1F1F7"/>
      </a:accent1>
      <a:accent2>
        <a:srgbClr val="8C8CB4"/>
      </a:accent2>
      <a:accent3>
        <a:srgbClr val="F3F3F3"/>
      </a:accent3>
      <a:accent4>
        <a:srgbClr val="000000"/>
      </a:accent4>
      <a:accent5>
        <a:srgbClr val="F7F7FA"/>
      </a:accent5>
      <a:accent6>
        <a:srgbClr val="7E7EA3"/>
      </a:accent6>
      <a:hlink>
        <a:srgbClr val="A3FFFF"/>
      </a:hlink>
      <a:folHlink>
        <a:srgbClr val="9E99FF"/>
      </a:folHlink>
    </a:clrScheme>
    <a:fontScheme name="1_Vrstvy s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D59931E0-74F1-466C-BAD0-A3CA47EC1D5D}" vid="{1BB93B6E-37AB-4699-8701-8A2A0CB6FCD6}"/>
    </a:ext>
  </a:extLst>
</a:theme>
</file>

<file path=ppt/theme/theme2.xml><?xml version="1.0" encoding="utf-8"?>
<a:theme xmlns:a="http://schemas.openxmlformats.org/drawingml/2006/main" name="Špendlík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1">
  <a:themeElements>
    <a:clrScheme name="1_Vrstvy skla 8">
      <a:dk1>
        <a:srgbClr val="000000"/>
      </a:dk1>
      <a:lt1>
        <a:srgbClr val="EAEAEA"/>
      </a:lt1>
      <a:dk2>
        <a:srgbClr val="000000"/>
      </a:dk2>
      <a:lt2>
        <a:srgbClr val="C1C2CB"/>
      </a:lt2>
      <a:accent1>
        <a:srgbClr val="F1F1F7"/>
      </a:accent1>
      <a:accent2>
        <a:srgbClr val="8C8CB4"/>
      </a:accent2>
      <a:accent3>
        <a:srgbClr val="F3F3F3"/>
      </a:accent3>
      <a:accent4>
        <a:srgbClr val="000000"/>
      </a:accent4>
      <a:accent5>
        <a:srgbClr val="F7F7FA"/>
      </a:accent5>
      <a:accent6>
        <a:srgbClr val="7E7EA3"/>
      </a:accent6>
      <a:hlink>
        <a:srgbClr val="A3FFFF"/>
      </a:hlink>
      <a:folHlink>
        <a:srgbClr val="9E99FF"/>
      </a:folHlink>
    </a:clrScheme>
    <a:fontScheme name="1_Vrstvy s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D59931E0-74F1-466C-BAD0-A3CA47EC1D5D}" vid="{1BB93B6E-37AB-4699-8701-8A2A0CB6FCD6}"/>
    </a:ext>
  </a:extLst>
</a:theme>
</file>

<file path=ppt/theme/theme4.xml><?xml version="1.0" encoding="utf-8"?>
<a:theme xmlns:a="http://schemas.openxmlformats.org/drawingml/2006/main" name="1_Špendlík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Motiv1">
  <a:themeElements>
    <a:clrScheme name="1_Vrstvy skla 8">
      <a:dk1>
        <a:srgbClr val="000000"/>
      </a:dk1>
      <a:lt1>
        <a:srgbClr val="EAEAEA"/>
      </a:lt1>
      <a:dk2>
        <a:srgbClr val="000000"/>
      </a:dk2>
      <a:lt2>
        <a:srgbClr val="C1C2CB"/>
      </a:lt2>
      <a:accent1>
        <a:srgbClr val="F1F1F7"/>
      </a:accent1>
      <a:accent2>
        <a:srgbClr val="8C8CB4"/>
      </a:accent2>
      <a:accent3>
        <a:srgbClr val="F3F3F3"/>
      </a:accent3>
      <a:accent4>
        <a:srgbClr val="000000"/>
      </a:accent4>
      <a:accent5>
        <a:srgbClr val="F7F7FA"/>
      </a:accent5>
      <a:accent6>
        <a:srgbClr val="7E7EA3"/>
      </a:accent6>
      <a:hlink>
        <a:srgbClr val="A3FFFF"/>
      </a:hlink>
      <a:folHlink>
        <a:srgbClr val="9E99FF"/>
      </a:folHlink>
    </a:clrScheme>
    <a:fontScheme name="1_Vrstvy s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D59931E0-74F1-466C-BAD0-A3CA47EC1D5D}" vid="{1BB93B6E-37AB-4699-8701-8A2A0CB6FCD6}"/>
    </a:ext>
  </a:extLst>
</a:theme>
</file>

<file path=ppt/theme/theme6.xml><?xml version="1.0" encoding="utf-8"?>
<a:theme xmlns:a="http://schemas.openxmlformats.org/drawingml/2006/main" name="2_Špendlík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ppt/theme/themeOverride2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ppt/theme/themeOverride3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31</TotalTime>
  <Words>129</Words>
  <Application>Microsoft Macintosh PowerPoint</Application>
  <PresentationFormat>Širokoúhlá obrazovka</PresentationFormat>
  <Paragraphs>12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7</vt:i4>
      </vt:variant>
      <vt:variant>
        <vt:lpstr>Nadpisy snímků</vt:lpstr>
      </vt:variant>
      <vt:variant>
        <vt:i4>5</vt:i4>
      </vt:variant>
    </vt:vector>
  </HeadingPairs>
  <TitlesOfParts>
    <vt:vector size="19" baseType="lpstr">
      <vt:lpstr>Brush Script MT</vt:lpstr>
      <vt:lpstr>Arial</vt:lpstr>
      <vt:lpstr>Arial Black</vt:lpstr>
      <vt:lpstr>Constantia</vt:lpstr>
      <vt:lpstr>Franklin Gothic Book</vt:lpstr>
      <vt:lpstr>Rage Italic</vt:lpstr>
      <vt:lpstr>Wingdings</vt:lpstr>
      <vt:lpstr>Motiv1</vt:lpstr>
      <vt:lpstr>Špendlík</vt:lpstr>
      <vt:lpstr>1_Motiv1</vt:lpstr>
      <vt:lpstr>1_Špendlík</vt:lpstr>
      <vt:lpstr>2_Motiv1</vt:lpstr>
      <vt:lpstr>2_Špendlík</vt:lpstr>
      <vt:lpstr>GENARAL LAYOUTS</vt:lpstr>
      <vt:lpstr>Prezentace aplikace PowerPoint</vt:lpstr>
      <vt:lpstr>Řezání kovových materiálů ruční rámovou pilkou na kov, pilování – teoretické vyučování </vt:lpstr>
      <vt:lpstr>Kontrola znalostí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Řezání kovových materiálů ruční rámovou pilkou na kov – praktické vyučování v odborném výcviku</dc:title>
  <dc:creator>Zdeněk Krabs</dc:creator>
  <cp:lastModifiedBy>Luboš Tonhauser</cp:lastModifiedBy>
  <cp:revision>11</cp:revision>
  <dcterms:created xsi:type="dcterms:W3CDTF">2018-08-02T08:35:45Z</dcterms:created>
  <dcterms:modified xsi:type="dcterms:W3CDTF">2020-04-15T08:51:50Z</dcterms:modified>
</cp:coreProperties>
</file>