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31" r:id="rId2"/>
    <p:sldMasterId id="2147483743" r:id="rId3"/>
    <p:sldMasterId id="2147483756" r:id="rId4"/>
    <p:sldMasterId id="2147483768" r:id="rId5"/>
    <p:sldMasterId id="2147483781" r:id="rId6"/>
    <p:sldMasterId id="2147483794" r:id="rId7"/>
  </p:sldMasterIdLst>
  <p:sldIdLst>
    <p:sldId id="324" r:id="rId8"/>
    <p:sldId id="256" r:id="rId9"/>
    <p:sldId id="257" r:id="rId10"/>
    <p:sldId id="258" r:id="rId11"/>
    <p:sldId id="259" r:id="rId12"/>
    <p:sldId id="260" r:id="rId13"/>
    <p:sldId id="651" r:id="rId14"/>
    <p:sldId id="650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02"/>
    <p:restoredTop sz="94694"/>
  </p:normalViewPr>
  <p:slideViewPr>
    <p:cSldViewPr snapToGrid="0">
      <p:cViewPr varScale="1">
        <p:scale>
          <a:sx n="79" d="100"/>
          <a:sy n="79" d="100"/>
        </p:scale>
        <p:origin x="232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25451" y="1752601"/>
            <a:ext cx="11766549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86 h 2182"/>
                <a:gd name="T4" fmla="*/ 5972 w 4897"/>
                <a:gd name="T5" fmla="*/ 1486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sz="1800"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sz="1800">
                <a:latin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sz="1800">
                <a:latin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sz="1800">
                <a:latin typeface="Arial" charset="0"/>
              </a:endParaRPr>
            </a:p>
          </p:txBody>
        </p:sp>
      </p:grpSp>
      <p:sp>
        <p:nvSpPr>
          <p:cNvPr id="1536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1320800" y="1905001"/>
            <a:ext cx="103632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20800" y="3962400"/>
            <a:ext cx="9042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1320801" y="6245225"/>
            <a:ext cx="2535767" cy="476250"/>
          </a:xfrm>
        </p:spPr>
        <p:txBody>
          <a:bodyPr/>
          <a:lstStyle>
            <a:lvl1pPr>
              <a:defRPr/>
            </a:lvl1pPr>
          </a:lstStyle>
          <a:p>
            <a:fld id="{B3B9CDC1-7D40-4519-B149-CA0D7CED5D08}" type="datetimeFigureOut">
              <a:rPr lang="cs-CZ" smtClean="0"/>
              <a:t>15.04.20</a:t>
            </a:fld>
            <a:endParaRPr lang="cs-CZ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4624917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44CB44-761C-4C52-A7FA-AC9E2F467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0128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9CDC1-7D40-4519-B149-CA0D7CED5D08}" type="datetimeFigureOut">
              <a:rPr lang="cs-CZ" smtClean="0"/>
              <a:t>15.04.20</a:t>
            </a:fld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4CB44-761C-4C52-A7FA-AC9E2F467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8240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997951" y="244476"/>
            <a:ext cx="2796116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1" y="244476"/>
            <a:ext cx="8185151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9CDC1-7D40-4519-B149-CA0D7CED5D08}" type="datetimeFigureOut">
              <a:rPr lang="cs-CZ" smtClean="0"/>
              <a:t>15.04.20</a:t>
            </a:fld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4CB44-761C-4C52-A7FA-AC9E2F467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2915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09600" y="244476"/>
            <a:ext cx="11184467" cy="58515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9CDC1-7D40-4519-B149-CA0D7CED5D08}" type="datetimeFigureOut">
              <a:rPr lang="cs-CZ" smtClean="0"/>
              <a:t>15.04.20</a:t>
            </a:fld>
            <a:endParaRPr lang="cs-CZ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4CB44-761C-4C52-A7FA-AC9E2F467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9345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20801" y="1009651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29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</p:spPr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</p:spPr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402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25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616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25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38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873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909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9CDC1-7D40-4519-B149-CA0D7CED5D08}" type="datetimeFigureOut">
              <a:rPr lang="cs-CZ" smtClean="0"/>
              <a:t>15.04.20</a:t>
            </a:fld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4CB44-761C-4C52-A7FA-AC9E2F467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3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5961889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999745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8" y="5885673"/>
            <a:ext cx="1618428" cy="365125"/>
          </a:xfrm>
        </p:spPr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6" y="5829262"/>
            <a:ext cx="4696809" cy="365125"/>
          </a:xfrm>
        </p:spPr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18" y="5896962"/>
            <a:ext cx="738697" cy="365125"/>
          </a:xfrm>
        </p:spPr>
        <p:txBody>
          <a:bodyPr/>
          <a:lstStyle/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564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9637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1224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7580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25451" y="1752601"/>
            <a:ext cx="11766549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86 h 2182"/>
                <a:gd name="T4" fmla="*/ 5972 w 4897"/>
                <a:gd name="T5" fmla="*/ 1486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sz="1800"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sz="1800">
                <a:latin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sz="1800">
                <a:latin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sz="1800">
                <a:latin typeface="Arial" charset="0"/>
              </a:endParaRPr>
            </a:p>
          </p:txBody>
        </p:sp>
      </p:grpSp>
      <p:sp>
        <p:nvSpPr>
          <p:cNvPr id="1536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1320800" y="1905001"/>
            <a:ext cx="103632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20800" y="3962400"/>
            <a:ext cx="9042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1320801" y="6245225"/>
            <a:ext cx="2535767" cy="476250"/>
          </a:xfrm>
        </p:spPr>
        <p:txBody>
          <a:bodyPr/>
          <a:lstStyle>
            <a:lvl1pPr>
              <a:defRPr/>
            </a:lvl1pPr>
          </a:lstStyle>
          <a:p>
            <a:fld id="{B3B9CDC1-7D40-4519-B149-CA0D7CED5D08}" type="datetimeFigureOut">
              <a:rPr lang="cs-CZ" smtClean="0"/>
              <a:t>15.04.20</a:t>
            </a:fld>
            <a:endParaRPr lang="cs-CZ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4624917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44CB44-761C-4C52-A7FA-AC9E2F467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39681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9CDC1-7D40-4519-B149-CA0D7CED5D08}" type="datetimeFigureOut">
              <a:rPr lang="cs-CZ" smtClean="0"/>
              <a:t>15.04.20</a:t>
            </a:fld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4CB44-761C-4C52-A7FA-AC9E2F467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126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9CDC1-7D40-4519-B149-CA0D7CED5D08}" type="datetimeFigureOut">
              <a:rPr lang="cs-CZ" smtClean="0"/>
              <a:t>15.04.20</a:t>
            </a:fld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4CB44-761C-4C52-A7FA-AC9E2F467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75091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17601" y="1905000"/>
            <a:ext cx="5236633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57434" y="1905000"/>
            <a:ext cx="5236633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9CDC1-7D40-4519-B149-CA0D7CED5D08}" type="datetimeFigureOut">
              <a:rPr lang="cs-CZ" smtClean="0"/>
              <a:t>15.04.20</a:t>
            </a:fld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4CB44-761C-4C52-A7FA-AC9E2F467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53484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9CDC1-7D40-4519-B149-CA0D7CED5D08}" type="datetimeFigureOut">
              <a:rPr lang="cs-CZ" smtClean="0"/>
              <a:t>15.04.20</a:t>
            </a:fld>
            <a:endParaRPr lang="cs-CZ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4CB44-761C-4C52-A7FA-AC9E2F467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0273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9CDC1-7D40-4519-B149-CA0D7CED5D08}" type="datetimeFigureOut">
              <a:rPr lang="cs-CZ" smtClean="0"/>
              <a:t>15.04.20</a:t>
            </a:fld>
            <a:endParaRPr lang="cs-CZ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4CB44-761C-4C52-A7FA-AC9E2F467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7790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9CDC1-7D40-4519-B149-CA0D7CED5D08}" type="datetimeFigureOut">
              <a:rPr lang="cs-CZ" smtClean="0"/>
              <a:t>15.04.20</a:t>
            </a:fld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4CB44-761C-4C52-A7FA-AC9E2F467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41627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9CDC1-7D40-4519-B149-CA0D7CED5D08}" type="datetimeFigureOut">
              <a:rPr lang="cs-CZ" smtClean="0"/>
              <a:t>15.04.20</a:t>
            </a:fld>
            <a:endParaRPr lang="cs-CZ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4CB44-761C-4C52-A7FA-AC9E2F467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52764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9CDC1-7D40-4519-B149-CA0D7CED5D08}" type="datetimeFigureOut">
              <a:rPr lang="cs-CZ" smtClean="0"/>
              <a:t>15.04.20</a:t>
            </a:fld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4CB44-761C-4C52-A7FA-AC9E2F467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21139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9CDC1-7D40-4519-B149-CA0D7CED5D08}" type="datetimeFigureOut">
              <a:rPr lang="cs-CZ" smtClean="0"/>
              <a:t>15.04.20</a:t>
            </a:fld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4CB44-761C-4C52-A7FA-AC9E2F467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30249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9CDC1-7D40-4519-B149-CA0D7CED5D08}" type="datetimeFigureOut">
              <a:rPr lang="cs-CZ" smtClean="0"/>
              <a:t>15.04.20</a:t>
            </a:fld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4CB44-761C-4C52-A7FA-AC9E2F467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5730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997951" y="244476"/>
            <a:ext cx="2796116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1" y="244476"/>
            <a:ext cx="8185151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9CDC1-7D40-4519-B149-CA0D7CED5D08}" type="datetimeFigureOut">
              <a:rPr lang="cs-CZ" smtClean="0"/>
              <a:t>15.04.20</a:t>
            </a:fld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4CB44-761C-4C52-A7FA-AC9E2F467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33676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09600" y="244476"/>
            <a:ext cx="11184467" cy="58515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9CDC1-7D40-4519-B149-CA0D7CED5D08}" type="datetimeFigureOut">
              <a:rPr lang="cs-CZ" smtClean="0"/>
              <a:t>15.04.20</a:t>
            </a:fld>
            <a:endParaRPr lang="cs-CZ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4CB44-761C-4C52-A7FA-AC9E2F467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416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20801" y="1009651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29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</p:spPr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</p:spPr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9704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3937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7466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42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17601" y="1905000"/>
            <a:ext cx="5236633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57434" y="1905000"/>
            <a:ext cx="5236633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9CDC1-7D40-4519-B149-CA0D7CED5D08}" type="datetimeFigureOut">
              <a:rPr lang="cs-CZ" smtClean="0"/>
              <a:t>15.04.20</a:t>
            </a:fld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4CB44-761C-4C52-A7FA-AC9E2F467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89143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5930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311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5445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5961889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999745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8" y="5885673"/>
            <a:ext cx="1618428" cy="365125"/>
          </a:xfrm>
        </p:spPr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6" y="5829262"/>
            <a:ext cx="4696809" cy="365125"/>
          </a:xfrm>
        </p:spPr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18" y="5896962"/>
            <a:ext cx="738697" cy="365125"/>
          </a:xfrm>
        </p:spPr>
        <p:txBody>
          <a:bodyPr/>
          <a:lstStyle/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0142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5825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4731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7183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25451" y="1752601"/>
            <a:ext cx="11766549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86 h 2182"/>
                <a:gd name="T4" fmla="*/ 5972 w 4897"/>
                <a:gd name="T5" fmla="*/ 1486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sz="1800"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sz="1800">
                <a:latin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sz="1800">
                <a:latin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sz="1800">
                <a:latin typeface="Arial" charset="0"/>
              </a:endParaRPr>
            </a:p>
          </p:txBody>
        </p:sp>
      </p:grpSp>
      <p:sp>
        <p:nvSpPr>
          <p:cNvPr id="1536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1320800" y="1905001"/>
            <a:ext cx="103632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20800" y="3962400"/>
            <a:ext cx="9042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1320801" y="6245225"/>
            <a:ext cx="2535767" cy="476250"/>
          </a:xfrm>
        </p:spPr>
        <p:txBody>
          <a:bodyPr/>
          <a:lstStyle>
            <a:lvl1pPr>
              <a:defRPr/>
            </a:lvl1pPr>
          </a:lstStyle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4624917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6047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8477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883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9CDC1-7D40-4519-B149-CA0D7CED5D08}" type="datetimeFigureOut">
              <a:rPr lang="cs-CZ" smtClean="0"/>
              <a:t>15.04.20</a:t>
            </a:fld>
            <a:endParaRPr lang="cs-CZ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4CB44-761C-4C52-A7FA-AC9E2F467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033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17601" y="1905000"/>
            <a:ext cx="5236633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57434" y="1905000"/>
            <a:ext cx="5236633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606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752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8200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9360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7936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4297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4242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997951" y="244476"/>
            <a:ext cx="2796116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1" y="244476"/>
            <a:ext cx="8185151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5362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09600" y="244476"/>
            <a:ext cx="11184467" cy="58515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310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PRA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305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9CDC1-7D40-4519-B149-CA0D7CED5D08}" type="datetimeFigureOut">
              <a:rPr lang="cs-CZ" smtClean="0"/>
              <a:t>15.04.20</a:t>
            </a:fld>
            <a:endParaRPr lang="cs-CZ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4CB44-761C-4C52-A7FA-AC9E2F467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66986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20801" y="1009651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29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</p:spPr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</p:spPr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1920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2954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5115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668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201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6745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3958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5961889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999745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8" y="5885673"/>
            <a:ext cx="1618428" cy="365125"/>
          </a:xfrm>
        </p:spPr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6" y="5829262"/>
            <a:ext cx="4696809" cy="365125"/>
          </a:xfrm>
        </p:spPr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18" y="5896962"/>
            <a:ext cx="738697" cy="365125"/>
          </a:xfrm>
        </p:spPr>
        <p:txBody>
          <a:bodyPr/>
          <a:lstStyle/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5646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1050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436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9CDC1-7D40-4519-B149-CA0D7CED5D08}" type="datetimeFigureOut">
              <a:rPr lang="cs-CZ" smtClean="0"/>
              <a:t>15.04.20</a:t>
            </a:fld>
            <a:endParaRPr lang="cs-CZ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4CB44-761C-4C52-A7FA-AC9E2F467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26598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3700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A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812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469900" y="431800"/>
            <a:ext cx="0" cy="6858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69900" y="6286500"/>
            <a:ext cx="0" cy="39370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28748" y="536173"/>
            <a:ext cx="11004452" cy="461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667" b="1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/>
        </p:nvSpPr>
        <p:spPr>
          <a:xfrm>
            <a:off x="635000" y="6360113"/>
            <a:ext cx="10998200" cy="350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1867" dirty="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</a:rPr>
              <a:t>MOV</a:t>
            </a:r>
            <a:endParaRPr lang="en-US" sz="1867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20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69900" y="6286500"/>
            <a:ext cx="0" cy="39370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7"/>
          <p:cNvSpPr txBox="1">
            <a:spLocks/>
          </p:cNvSpPr>
          <p:nvPr/>
        </p:nvSpPr>
        <p:spPr>
          <a:xfrm>
            <a:off x="635000" y="6360113"/>
            <a:ext cx="10998200" cy="350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1867" dirty="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</a:rPr>
              <a:t>MOV</a:t>
            </a:r>
            <a:endParaRPr lang="en-US" sz="1867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080000" y="1651000"/>
            <a:ext cx="1828800" cy="18288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1333">
                <a:latin typeface="Arial" panose="020B0604020202020204" pitchFamily="34" charset="0"/>
              </a:defRPr>
            </a:lvl1pPr>
          </a:lstStyle>
          <a:p>
            <a:r>
              <a:rPr lang="cs-CZ" dirty="0"/>
              <a:t>Kliknutím na ikonu přidáte obrázek.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8598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2"/>
          </p:nvPr>
        </p:nvSpPr>
        <p:spPr>
          <a:xfrm>
            <a:off x="-3175" y="0"/>
            <a:ext cx="12192000" cy="6858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30075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9CDC1-7D40-4519-B149-CA0D7CED5D08}" type="datetimeFigureOut">
              <a:rPr lang="cs-CZ" smtClean="0"/>
              <a:t>15.04.20</a:t>
            </a:fld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4CB44-761C-4C52-A7FA-AC9E2F467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9631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9CDC1-7D40-4519-B149-CA0D7CED5D08}" type="datetimeFigureOut">
              <a:rPr lang="cs-CZ" smtClean="0"/>
              <a:t>15.04.20</a:t>
            </a:fld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4CB44-761C-4C52-A7FA-AC9E2F467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5380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25451" y="1828800"/>
            <a:ext cx="11766549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590 h 2182"/>
                <a:gd name="T4" fmla="*/ 5972 w 4897"/>
                <a:gd name="T5" fmla="*/ 590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562 h 2182"/>
                <a:gd name="T4" fmla="*/ 5972 w 4897"/>
                <a:gd name="T5" fmla="*/ 562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1434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sz="1800">
                <a:latin typeface="Arial" charset="0"/>
              </a:endParaRPr>
            </a:p>
          </p:txBody>
        </p:sp>
        <p:sp>
          <p:nvSpPr>
            <p:cNvPr id="1434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sz="1800">
                <a:latin typeface="Arial" charset="0"/>
              </a:endParaRPr>
            </a:p>
          </p:txBody>
        </p:sp>
        <p:sp>
          <p:nvSpPr>
            <p:cNvPr id="1434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sz="1800">
                <a:latin typeface="Arial" charset="0"/>
              </a:endParaRPr>
            </a:p>
          </p:txBody>
        </p:sp>
        <p:sp>
          <p:nvSpPr>
            <p:cNvPr id="1434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sz="1800">
                <a:latin typeface="Arial" charset="0"/>
              </a:endParaRPr>
            </a:p>
          </p:txBody>
        </p:sp>
        <p:sp>
          <p:nvSpPr>
            <p:cNvPr id="1434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sz="1800">
                <a:latin typeface="Arial" charset="0"/>
              </a:endParaRPr>
            </a:p>
          </p:txBody>
        </p:sp>
      </p:grpSp>
      <p:sp>
        <p:nvSpPr>
          <p:cNvPr id="1434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17601" y="6245225"/>
            <a:ext cx="253576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fld id="{B3B9CDC1-7D40-4519-B149-CA0D7CED5D08}" type="datetimeFigureOut">
              <a:rPr lang="cs-CZ" smtClean="0"/>
              <a:t>15.04.20</a:t>
            </a:fld>
            <a:endParaRPr lang="cs-CZ"/>
          </a:p>
        </p:txBody>
      </p:sp>
      <p:sp>
        <p:nvSpPr>
          <p:cNvPr id="1434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143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49834" y="6245225"/>
            <a:ext cx="253576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6444CB44-761C-4C52-A7FA-AC9E2F46741A}" type="slidenum">
              <a:rPr lang="cs-CZ" smtClean="0"/>
              <a:t>‹#›</a:t>
            </a:fld>
            <a:endParaRPr lang="cs-CZ"/>
          </a:p>
        </p:txBody>
      </p:sp>
      <p:sp>
        <p:nvSpPr>
          <p:cNvPr id="1435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1" y="244476"/>
            <a:ext cx="11180233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435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1117600" y="1905000"/>
            <a:ext cx="1067646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78888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724989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154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25451" y="1828800"/>
            <a:ext cx="11766549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590 h 2182"/>
                <a:gd name="T4" fmla="*/ 5972 w 4897"/>
                <a:gd name="T5" fmla="*/ 590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562 h 2182"/>
                <a:gd name="T4" fmla="*/ 5972 w 4897"/>
                <a:gd name="T5" fmla="*/ 562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1434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sz="1800">
                <a:latin typeface="Arial" charset="0"/>
              </a:endParaRPr>
            </a:p>
          </p:txBody>
        </p:sp>
        <p:sp>
          <p:nvSpPr>
            <p:cNvPr id="1434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sz="1800">
                <a:latin typeface="Arial" charset="0"/>
              </a:endParaRPr>
            </a:p>
          </p:txBody>
        </p:sp>
        <p:sp>
          <p:nvSpPr>
            <p:cNvPr id="1434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sz="1800">
                <a:latin typeface="Arial" charset="0"/>
              </a:endParaRPr>
            </a:p>
          </p:txBody>
        </p:sp>
        <p:sp>
          <p:nvSpPr>
            <p:cNvPr id="1434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sz="1800">
                <a:latin typeface="Arial" charset="0"/>
              </a:endParaRPr>
            </a:p>
          </p:txBody>
        </p:sp>
        <p:sp>
          <p:nvSpPr>
            <p:cNvPr id="1434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sz="1800">
                <a:latin typeface="Arial" charset="0"/>
              </a:endParaRPr>
            </a:p>
          </p:txBody>
        </p:sp>
      </p:grpSp>
      <p:sp>
        <p:nvSpPr>
          <p:cNvPr id="1434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17601" y="6245225"/>
            <a:ext cx="253576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fld id="{B3B9CDC1-7D40-4519-B149-CA0D7CED5D08}" type="datetimeFigureOut">
              <a:rPr lang="cs-CZ" smtClean="0"/>
              <a:t>15.04.20</a:t>
            </a:fld>
            <a:endParaRPr lang="cs-CZ"/>
          </a:p>
        </p:txBody>
      </p:sp>
      <p:sp>
        <p:nvSpPr>
          <p:cNvPr id="1434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143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49834" y="6245225"/>
            <a:ext cx="253576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6444CB44-761C-4C52-A7FA-AC9E2F46741A}" type="slidenum">
              <a:rPr lang="cs-CZ" smtClean="0"/>
              <a:t>‹#›</a:t>
            </a:fld>
            <a:endParaRPr lang="cs-CZ"/>
          </a:p>
        </p:txBody>
      </p:sp>
      <p:sp>
        <p:nvSpPr>
          <p:cNvPr id="1435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1" y="244476"/>
            <a:ext cx="11180233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435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1117600" y="1905000"/>
            <a:ext cx="1067646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984265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724989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449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25451" y="1828800"/>
            <a:ext cx="11766549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590 h 2182"/>
                <a:gd name="T4" fmla="*/ 5972 w 4897"/>
                <a:gd name="T5" fmla="*/ 590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562 h 2182"/>
                <a:gd name="T4" fmla="*/ 5972 w 4897"/>
                <a:gd name="T5" fmla="*/ 562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1434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sz="1800">
                <a:latin typeface="Arial" charset="0"/>
              </a:endParaRPr>
            </a:p>
          </p:txBody>
        </p:sp>
        <p:sp>
          <p:nvSpPr>
            <p:cNvPr id="1434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sz="1800">
                <a:latin typeface="Arial" charset="0"/>
              </a:endParaRPr>
            </a:p>
          </p:txBody>
        </p:sp>
        <p:sp>
          <p:nvSpPr>
            <p:cNvPr id="1434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sz="1800">
                <a:latin typeface="Arial" charset="0"/>
              </a:endParaRPr>
            </a:p>
          </p:txBody>
        </p:sp>
        <p:sp>
          <p:nvSpPr>
            <p:cNvPr id="1434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sz="1800">
                <a:latin typeface="Arial" charset="0"/>
              </a:endParaRPr>
            </a:p>
          </p:txBody>
        </p:sp>
        <p:sp>
          <p:nvSpPr>
            <p:cNvPr id="1434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sz="1800">
                <a:latin typeface="Arial" charset="0"/>
              </a:endParaRPr>
            </a:p>
          </p:txBody>
        </p:sp>
      </p:grpSp>
      <p:sp>
        <p:nvSpPr>
          <p:cNvPr id="1434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17601" y="6245225"/>
            <a:ext cx="253576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fld id="{B3B9CDC1-7D40-4519-B149-CA0D7CED5D08}" type="datetimeFigureOut">
              <a:rPr lang="cs-CZ" smtClean="0"/>
              <a:t>15.04.20</a:t>
            </a:fld>
            <a:endParaRPr lang="cs-CZ"/>
          </a:p>
        </p:txBody>
      </p:sp>
      <p:sp>
        <p:nvSpPr>
          <p:cNvPr id="1434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143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49834" y="6245225"/>
            <a:ext cx="253576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6444CB44-761C-4C52-A7FA-AC9E2F46741A}" type="slidenum">
              <a:rPr lang="cs-CZ" smtClean="0"/>
              <a:t>‹#›</a:t>
            </a:fld>
            <a:endParaRPr lang="cs-CZ"/>
          </a:p>
        </p:txBody>
      </p:sp>
      <p:sp>
        <p:nvSpPr>
          <p:cNvPr id="1435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1" y="244476"/>
            <a:ext cx="11180233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435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1117600" y="1905000"/>
            <a:ext cx="1067646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684045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9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724989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262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634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71.xml"/><Relationship Id="rId1" Type="http://schemas.openxmlformats.org/officeDocument/2006/relationships/themeOverride" Target="../theme/themeOverr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1.xml"/><Relationship Id="rId1" Type="http://schemas.openxmlformats.org/officeDocument/2006/relationships/themeOverride" Target="../theme/themeOverr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1649496" y="2667000"/>
            <a:ext cx="8994609" cy="1203137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62841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cs-CZ" sz="4000" dirty="0">
                <a:effectLst/>
              </a:rPr>
              <a:t>Řezání kovových materiálů ruční rámovou pilkou na kov, pilování – teoretické vyučování 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cs-CZ" dirty="0"/>
              <a:t>Dílčí část úlohy: 2.</a:t>
            </a:r>
            <a:r>
              <a:rPr lang="cs-CZ" dirty="0">
                <a:effectLst/>
              </a:rPr>
              <a:t> Upnutí pilového listu do rámu pilky, výběr pilového listu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9145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</a:rPr>
              <a:t>Upnutí pilového listu do rámu pilky </a:t>
            </a:r>
            <a:r>
              <a:rPr lang="cs-CZ" dirty="0"/>
              <a:t>  </a:t>
            </a:r>
          </a:p>
        </p:txBody>
      </p:sp>
      <p:pic>
        <p:nvPicPr>
          <p:cNvPr id="13" name="Zástupný symbol pro obsah 1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2850079"/>
            <a:ext cx="6533245" cy="2233516"/>
          </a:xfrm>
          <a:prstGeom prst="rect">
            <a:avLst/>
          </a:prstGeom>
        </p:spPr>
      </p:pic>
      <p:sp>
        <p:nvSpPr>
          <p:cNvPr id="14" name="Zástupný symbol pro obsah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Ruční rámová pilka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cs-CZ" dirty="0"/>
              <a:t>Rám</a:t>
            </a:r>
          </a:p>
          <a:p>
            <a:pPr marL="514350" indent="-514350">
              <a:buClr>
                <a:srgbClr val="FF0000"/>
              </a:buClr>
              <a:buAutoNum type="arabicPeriod" startAt="3"/>
            </a:pPr>
            <a:r>
              <a:rPr lang="cs-CZ" dirty="0"/>
              <a:t>Rukojeť</a:t>
            </a:r>
          </a:p>
          <a:p>
            <a:pPr marL="514350" indent="-514350">
              <a:buClr>
                <a:srgbClr val="FF0000"/>
              </a:buClr>
              <a:buAutoNum type="arabicPeriod" startAt="3"/>
            </a:pPr>
            <a:r>
              <a:rPr lang="cs-CZ" dirty="0"/>
              <a:t>Pevná hlava</a:t>
            </a:r>
          </a:p>
          <a:p>
            <a:pPr marL="514350" indent="-514350">
              <a:buClr>
                <a:srgbClr val="FF0000"/>
              </a:buClr>
              <a:buAutoNum type="arabicPeriod" startAt="3"/>
            </a:pPr>
            <a:r>
              <a:rPr lang="cs-CZ" dirty="0"/>
              <a:t>Pohyblivá hlava</a:t>
            </a:r>
          </a:p>
          <a:p>
            <a:pPr marL="514350" indent="-514350">
              <a:buClr>
                <a:srgbClr val="FF0000"/>
              </a:buClr>
              <a:buAutoNum type="arabicPeriod" startAt="3"/>
            </a:pPr>
            <a:r>
              <a:rPr lang="cs-CZ" dirty="0"/>
              <a:t>Kolíky </a:t>
            </a:r>
          </a:p>
        </p:txBody>
      </p:sp>
    </p:spTree>
    <p:extLst>
      <p:ext uri="{BB962C8B-B14F-4D97-AF65-F5344CB8AC3E}">
        <p14:creationId xmlns:p14="http://schemas.microsoft.com/office/powerpoint/2010/main" val="3867329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Ruční pilka na kov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53" r="3656" b="22450"/>
          <a:stretch/>
        </p:blipFill>
        <p:spPr>
          <a:xfrm>
            <a:off x="102579" y="2113808"/>
            <a:ext cx="6262596" cy="2505693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>
                <a:effectLst/>
              </a:rPr>
              <a:t>Materiály pilových listů:</a:t>
            </a:r>
          </a:p>
          <a:p>
            <a:r>
              <a:rPr lang="cs-CZ" dirty="0">
                <a:effectLst/>
              </a:rPr>
              <a:t>liší podle tvrdosti řezaného materiálu.</a:t>
            </a:r>
          </a:p>
          <a:p>
            <a:r>
              <a:rPr lang="cs-CZ" dirty="0">
                <a:effectLst/>
              </a:rPr>
              <a:t>kovové materiály nízké pevnosti: konstrukční chromové, popřípadě </a:t>
            </a:r>
            <a:r>
              <a:rPr lang="cs-CZ" dirty="0" err="1">
                <a:effectLst/>
              </a:rPr>
              <a:t>wolframchromové</a:t>
            </a:r>
            <a:r>
              <a:rPr lang="cs-CZ" dirty="0">
                <a:effectLst/>
              </a:rPr>
              <a:t> oceli </a:t>
            </a:r>
          </a:p>
          <a:p>
            <a:r>
              <a:rPr lang="cs-CZ" dirty="0">
                <a:effectLst/>
              </a:rPr>
              <a:t>kovové materiály o vysoké pevnosti: rychlořezné, nástrojové oceli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8706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Ruční pilka na kov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Pilový list upneme do rámu zuby dopředu</a:t>
            </a:r>
          </a:p>
          <a:p>
            <a:r>
              <a:rPr lang="cs-CZ" dirty="0"/>
              <a:t>Proti tření v drážce při řezání:</a:t>
            </a:r>
          </a:p>
          <a:p>
            <a:r>
              <a:rPr lang="cs-CZ" dirty="0"/>
              <a:t>Rozvedení zubů</a:t>
            </a:r>
          </a:p>
          <a:p>
            <a:r>
              <a:rPr lang="cs-CZ" dirty="0"/>
              <a:t>Zvlnění listu</a:t>
            </a:r>
          </a:p>
          <a:p>
            <a:r>
              <a:rPr lang="cs-CZ" dirty="0"/>
              <a:t>Přitažení listu přiměřenou silou na křídlovou matici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31" b="20223"/>
          <a:stretch/>
        </p:blipFill>
        <p:spPr>
          <a:xfrm>
            <a:off x="178131" y="2191867"/>
            <a:ext cx="6116857" cy="233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005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Ruční rámové pilky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Tradiční ruční rámová pilka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Profesionální ruční rámová pilka</a:t>
            </a:r>
          </a:p>
        </p:txBody>
      </p:sp>
      <p:pic>
        <p:nvPicPr>
          <p:cNvPr id="1026" name="Picture 2" descr="https://www.naradi-profi.cz/ew/ew_images/image?EwImage=4bc2fb79-ddfe-44d5-9569-f10e8d568439&amp;Filter=77c1217a-447d-4780-83bd-af3cc79a948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04" y="1905000"/>
            <a:ext cx="5237163" cy="119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naradi-profi.cz/ew/ew_images/image?EwImage=39a0e209-4900-4464-bdf0-36aa8a8bab05&amp;Filter=77c1217a-447d-4780-83bd-af3cc79a948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4" b="13616"/>
          <a:stretch/>
        </p:blipFill>
        <p:spPr bwMode="auto">
          <a:xfrm>
            <a:off x="345705" y="3704101"/>
            <a:ext cx="5286678" cy="287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797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8026400" y="5282968"/>
            <a:ext cx="3800475" cy="912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333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Národní pedagogický institut České republiky </a:t>
            </a:r>
            <a:br>
              <a:rPr lang="cs-CZ" sz="1333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333" dirty="0">
                <a:solidFill>
                  <a:schemeClr val="tx2"/>
                </a:solidFill>
                <a:latin typeface="+mj-lt"/>
              </a:rPr>
              <a:t>modernizace odborného vzdělávání </a:t>
            </a:r>
            <a:endParaRPr lang="cs-CZ" sz="1333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cs-CZ" sz="1333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www.projektmov.cz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34" y="4902200"/>
            <a:ext cx="1334569" cy="133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34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1649496" y="2667000"/>
            <a:ext cx="8994609" cy="1203137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5" name="Obdélník 154"/>
          <p:cNvSpPr/>
          <p:nvPr/>
        </p:nvSpPr>
        <p:spPr>
          <a:xfrm>
            <a:off x="1645348" y="5511800"/>
            <a:ext cx="9062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Projekt Modernizace odborného vzdělávání (MOV) rozvíjí kvalitu odborného vzdělávání </a:t>
            </a:r>
            <a:br>
              <a:rPr lang="cs-CZ" sz="1600" dirty="0"/>
            </a:br>
            <a:r>
              <a:rPr lang="cs-CZ" sz="1600" dirty="0"/>
              <a:t>a podporuje uplatnitelnost absolventů na trhu práce. Je financován z Evropských strukturálních </a:t>
            </a:r>
            <a:br>
              <a:rPr lang="cs-CZ" sz="1600" dirty="0"/>
            </a:br>
            <a:r>
              <a:rPr lang="cs-CZ" sz="1600" dirty="0"/>
              <a:t>a investičních fondů a jeho realizaci zajišťuje Národní pedagogický institut České republiky.</a:t>
            </a:r>
            <a:endParaRPr lang="en-US" sz="1867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2606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1">
  <a:themeElements>
    <a:clrScheme name="1_Vrstvy skla 8">
      <a:dk1>
        <a:srgbClr val="000000"/>
      </a:dk1>
      <a:lt1>
        <a:srgbClr val="EAEAEA"/>
      </a:lt1>
      <a:dk2>
        <a:srgbClr val="000000"/>
      </a:dk2>
      <a:lt2>
        <a:srgbClr val="C1C2CB"/>
      </a:lt2>
      <a:accent1>
        <a:srgbClr val="F1F1F7"/>
      </a:accent1>
      <a:accent2>
        <a:srgbClr val="8C8CB4"/>
      </a:accent2>
      <a:accent3>
        <a:srgbClr val="F3F3F3"/>
      </a:accent3>
      <a:accent4>
        <a:srgbClr val="000000"/>
      </a:accent4>
      <a:accent5>
        <a:srgbClr val="F7F7FA"/>
      </a:accent5>
      <a:accent6>
        <a:srgbClr val="7E7EA3"/>
      </a:accent6>
      <a:hlink>
        <a:srgbClr val="A3FFFF"/>
      </a:hlink>
      <a:folHlink>
        <a:srgbClr val="9E99FF"/>
      </a:folHlink>
    </a:clrScheme>
    <a:fontScheme name="1_Vrstvy skl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Vrstvy skla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rstvy skla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rstvy skla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rstvy skla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rstvy skla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rstvy skla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rstvy skla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rstvy skla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otiv1" id="{D59931E0-74F1-466C-BAD0-A3CA47EC1D5D}" vid="{1BB93B6E-37AB-4699-8701-8A2A0CB6FCD6}"/>
    </a:ext>
  </a:extLst>
</a:theme>
</file>

<file path=ppt/theme/theme2.xml><?xml version="1.0" encoding="utf-8"?>
<a:theme xmlns:a="http://schemas.openxmlformats.org/drawingml/2006/main" name="Špendlík">
  <a:themeElements>
    <a:clrScheme name="Modrá, teplá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Špendlík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Špendlí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otiv1">
  <a:themeElements>
    <a:clrScheme name="1_Vrstvy skla 8">
      <a:dk1>
        <a:srgbClr val="000000"/>
      </a:dk1>
      <a:lt1>
        <a:srgbClr val="EAEAEA"/>
      </a:lt1>
      <a:dk2>
        <a:srgbClr val="000000"/>
      </a:dk2>
      <a:lt2>
        <a:srgbClr val="C1C2CB"/>
      </a:lt2>
      <a:accent1>
        <a:srgbClr val="F1F1F7"/>
      </a:accent1>
      <a:accent2>
        <a:srgbClr val="8C8CB4"/>
      </a:accent2>
      <a:accent3>
        <a:srgbClr val="F3F3F3"/>
      </a:accent3>
      <a:accent4>
        <a:srgbClr val="000000"/>
      </a:accent4>
      <a:accent5>
        <a:srgbClr val="F7F7FA"/>
      </a:accent5>
      <a:accent6>
        <a:srgbClr val="7E7EA3"/>
      </a:accent6>
      <a:hlink>
        <a:srgbClr val="A3FFFF"/>
      </a:hlink>
      <a:folHlink>
        <a:srgbClr val="9E99FF"/>
      </a:folHlink>
    </a:clrScheme>
    <a:fontScheme name="1_Vrstvy skl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Vrstvy skla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rstvy skla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rstvy skla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rstvy skla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rstvy skla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rstvy skla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rstvy skla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rstvy skla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otiv1" id="{D59931E0-74F1-466C-BAD0-A3CA47EC1D5D}" vid="{1BB93B6E-37AB-4699-8701-8A2A0CB6FCD6}"/>
    </a:ext>
  </a:extLst>
</a:theme>
</file>

<file path=ppt/theme/theme4.xml><?xml version="1.0" encoding="utf-8"?>
<a:theme xmlns:a="http://schemas.openxmlformats.org/drawingml/2006/main" name="1_Špendlík">
  <a:themeElements>
    <a:clrScheme name="Modrá, teplá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Špendlík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Špendlí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Motiv1">
  <a:themeElements>
    <a:clrScheme name="1_Vrstvy skla 8">
      <a:dk1>
        <a:srgbClr val="000000"/>
      </a:dk1>
      <a:lt1>
        <a:srgbClr val="EAEAEA"/>
      </a:lt1>
      <a:dk2>
        <a:srgbClr val="000000"/>
      </a:dk2>
      <a:lt2>
        <a:srgbClr val="C1C2CB"/>
      </a:lt2>
      <a:accent1>
        <a:srgbClr val="F1F1F7"/>
      </a:accent1>
      <a:accent2>
        <a:srgbClr val="8C8CB4"/>
      </a:accent2>
      <a:accent3>
        <a:srgbClr val="F3F3F3"/>
      </a:accent3>
      <a:accent4>
        <a:srgbClr val="000000"/>
      </a:accent4>
      <a:accent5>
        <a:srgbClr val="F7F7FA"/>
      </a:accent5>
      <a:accent6>
        <a:srgbClr val="7E7EA3"/>
      </a:accent6>
      <a:hlink>
        <a:srgbClr val="A3FFFF"/>
      </a:hlink>
      <a:folHlink>
        <a:srgbClr val="9E99FF"/>
      </a:folHlink>
    </a:clrScheme>
    <a:fontScheme name="1_Vrstvy skl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Vrstvy skla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rstvy skla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rstvy skla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rstvy skla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rstvy skla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rstvy skla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rstvy skla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rstvy skla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otiv1" id="{D59931E0-74F1-466C-BAD0-A3CA47EC1D5D}" vid="{1BB93B6E-37AB-4699-8701-8A2A0CB6FCD6}"/>
    </a:ext>
  </a:extLst>
</a:theme>
</file>

<file path=ppt/theme/theme6.xml><?xml version="1.0" encoding="utf-8"?>
<a:theme xmlns:a="http://schemas.openxmlformats.org/drawingml/2006/main" name="2_Špendlík">
  <a:themeElements>
    <a:clrScheme name="Modrá, teplá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Špendlík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Špendlí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GENARAL LAYOUTS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Vlastní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IMPLICITY - Bright Blue">
    <a:dk1>
      <a:srgbClr val="0A091B"/>
    </a:dk1>
    <a:lt1>
      <a:srgbClr val="F2F2F5"/>
    </a:lt1>
    <a:dk2>
      <a:srgbClr val="858591"/>
    </a:dk2>
    <a:lt2>
      <a:srgbClr val="FFFFFF"/>
    </a:lt2>
    <a:accent1>
      <a:srgbClr val="00B0F0"/>
    </a:accent1>
    <a:accent2>
      <a:srgbClr val="C0C0C8"/>
    </a:accent2>
    <a:accent3>
      <a:srgbClr val="00B0F0"/>
    </a:accent3>
    <a:accent4>
      <a:srgbClr val="00B0F0"/>
    </a:accent4>
    <a:accent5>
      <a:srgbClr val="00B0F0"/>
    </a:accent5>
    <a:accent6>
      <a:srgbClr val="00B0F0"/>
    </a:accent6>
    <a:hlink>
      <a:srgbClr val="0084B4"/>
    </a:hlink>
    <a:folHlink>
      <a:srgbClr val="5CD3FF"/>
    </a:folHlink>
  </a:clrScheme>
</a:themeOverride>
</file>

<file path=ppt/theme/themeOverride2.xml><?xml version="1.0" encoding="utf-8"?>
<a:themeOverride xmlns:a="http://schemas.openxmlformats.org/drawingml/2006/main">
  <a:clrScheme name="SIMPLICITY - Bright Blue">
    <a:dk1>
      <a:srgbClr val="0A091B"/>
    </a:dk1>
    <a:lt1>
      <a:srgbClr val="F2F2F5"/>
    </a:lt1>
    <a:dk2>
      <a:srgbClr val="858591"/>
    </a:dk2>
    <a:lt2>
      <a:srgbClr val="FFFFFF"/>
    </a:lt2>
    <a:accent1>
      <a:srgbClr val="00B0F0"/>
    </a:accent1>
    <a:accent2>
      <a:srgbClr val="C0C0C8"/>
    </a:accent2>
    <a:accent3>
      <a:srgbClr val="00B0F0"/>
    </a:accent3>
    <a:accent4>
      <a:srgbClr val="00B0F0"/>
    </a:accent4>
    <a:accent5>
      <a:srgbClr val="00B0F0"/>
    </a:accent5>
    <a:accent6>
      <a:srgbClr val="00B0F0"/>
    </a:accent6>
    <a:hlink>
      <a:srgbClr val="0084B4"/>
    </a:hlink>
    <a:folHlink>
      <a:srgbClr val="5CD3FF"/>
    </a:folHlink>
  </a:clrScheme>
</a:themeOverride>
</file>

<file path=ppt/theme/themeOverride3.xml><?xml version="1.0" encoding="utf-8"?>
<a:themeOverride xmlns:a="http://schemas.openxmlformats.org/drawingml/2006/main">
  <a:clrScheme name="SIMPLICITY - Bright Blue">
    <a:dk1>
      <a:srgbClr val="0A091B"/>
    </a:dk1>
    <a:lt1>
      <a:srgbClr val="F2F2F5"/>
    </a:lt1>
    <a:dk2>
      <a:srgbClr val="858591"/>
    </a:dk2>
    <a:lt2>
      <a:srgbClr val="FFFFFF"/>
    </a:lt2>
    <a:accent1>
      <a:srgbClr val="00B0F0"/>
    </a:accent1>
    <a:accent2>
      <a:srgbClr val="C0C0C8"/>
    </a:accent2>
    <a:accent3>
      <a:srgbClr val="00B0F0"/>
    </a:accent3>
    <a:accent4>
      <a:srgbClr val="00B0F0"/>
    </a:accent4>
    <a:accent5>
      <a:srgbClr val="00B0F0"/>
    </a:accent5>
    <a:accent6>
      <a:srgbClr val="00B0F0"/>
    </a:accent6>
    <a:hlink>
      <a:srgbClr val="0084B4"/>
    </a:hlink>
    <a:folHlink>
      <a:srgbClr val="5CD3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Motiv1</Template>
  <TotalTime>528</TotalTime>
  <Words>173</Words>
  <Application>Microsoft Macintosh PowerPoint</Application>
  <PresentationFormat>Širokoúhlá obrazovka</PresentationFormat>
  <Paragraphs>29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7</vt:i4>
      </vt:variant>
      <vt:variant>
        <vt:lpstr>Nadpisy snímků</vt:lpstr>
      </vt:variant>
      <vt:variant>
        <vt:i4>8</vt:i4>
      </vt:variant>
    </vt:vector>
  </HeadingPairs>
  <TitlesOfParts>
    <vt:vector size="22" baseType="lpstr">
      <vt:lpstr>Brush Script MT</vt:lpstr>
      <vt:lpstr>Arial</vt:lpstr>
      <vt:lpstr>Arial Black</vt:lpstr>
      <vt:lpstr>Constantia</vt:lpstr>
      <vt:lpstr>Franklin Gothic Book</vt:lpstr>
      <vt:lpstr>Rage Italic</vt:lpstr>
      <vt:lpstr>Wingdings</vt:lpstr>
      <vt:lpstr>Motiv1</vt:lpstr>
      <vt:lpstr>Špendlík</vt:lpstr>
      <vt:lpstr>1_Motiv1</vt:lpstr>
      <vt:lpstr>1_Špendlík</vt:lpstr>
      <vt:lpstr>2_Motiv1</vt:lpstr>
      <vt:lpstr>2_Špendlík</vt:lpstr>
      <vt:lpstr>GENARAL LAYOUTS</vt:lpstr>
      <vt:lpstr>Prezentace aplikace PowerPoint</vt:lpstr>
      <vt:lpstr>Řezání kovových materiálů ruční rámovou pilkou na kov, pilování – teoretické vyučování </vt:lpstr>
      <vt:lpstr>Upnutí pilového listu do rámu pilky   </vt:lpstr>
      <vt:lpstr>Ruční pilka na kov</vt:lpstr>
      <vt:lpstr>Ruční pilka na kov</vt:lpstr>
      <vt:lpstr>Ruční rámové pilky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Řezání kovových materiálů ruční rámovou pilkou na kov – praktické vyučování v odborném výcviku</dc:title>
  <dc:creator>Zdeněk Krabs</dc:creator>
  <cp:lastModifiedBy>Luboš Tonhauser</cp:lastModifiedBy>
  <cp:revision>15</cp:revision>
  <dcterms:created xsi:type="dcterms:W3CDTF">2018-08-02T08:35:45Z</dcterms:created>
  <dcterms:modified xsi:type="dcterms:W3CDTF">2020-04-15T08:45:29Z</dcterms:modified>
</cp:coreProperties>
</file>