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651" r:id="rId6"/>
    <p:sldId id="65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4"/>
    <p:restoredTop sz="94694"/>
  </p:normalViewPr>
  <p:slideViewPr>
    <p:cSldViewPr snapToGrid="0">
      <p:cViewPr varScale="1">
        <p:scale>
          <a:sx n="72" d="100"/>
          <a:sy n="72" d="100"/>
        </p:scale>
        <p:origin x="23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32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3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0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59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3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911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5393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27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29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3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37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60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4278-AB8B-42A0-B22C-371C112C3B42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4A43A-D100-4CB0-94EC-9D017B672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2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92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4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Test z problematiky magneticky měkkých a magneticky tvrdých materiálů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3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materiály patří do skupiny magneticky měkkých materiálů?</a:t>
            </a:r>
          </a:p>
          <a:p>
            <a:r>
              <a:rPr lang="cs-CZ" dirty="0"/>
              <a:t>Nakresli hysterezní smyčku magneticky měkkých materiálů?</a:t>
            </a:r>
          </a:p>
          <a:p>
            <a:r>
              <a:rPr lang="cs-CZ" dirty="0"/>
              <a:t>Proč se magnetické obvody pro magnetování střídavým proudem?</a:t>
            </a:r>
          </a:p>
          <a:p>
            <a:r>
              <a:rPr lang="cs-CZ" dirty="0"/>
              <a:t>skládají z transformátorových plechů?</a:t>
            </a:r>
          </a:p>
          <a:p>
            <a:r>
              <a:rPr lang="cs-CZ" dirty="0"/>
              <a:t>Jaké jsou druhy magneticky tvrdých materiálů?</a:t>
            </a:r>
          </a:p>
          <a:p>
            <a:r>
              <a:rPr lang="cs-CZ" dirty="0"/>
              <a:t>Nakresli hysterezní smyčku magneticky tvrdých materiálů?</a:t>
            </a:r>
          </a:p>
          <a:p>
            <a:r>
              <a:rPr lang="cs-CZ" dirty="0"/>
              <a:t>Které vlastnosti určují magneticky tvrdé materiály?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44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54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3986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Macintosh PowerPoint</Application>
  <PresentationFormat>Širokoúhlá obrazovka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GENARAL LAYOUTS</vt:lpstr>
      <vt:lpstr>Prezentace aplikace PowerPoint</vt:lpstr>
      <vt:lpstr>Test z problematiky magneticky měkkých a magneticky tvrdých materiálů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z problematiky magneticky měkkých a magneticky tvrdých materiálů </dc:title>
  <dc:creator>Zdeněk Krabs</dc:creator>
  <cp:lastModifiedBy>Luboš Tonhauser</cp:lastModifiedBy>
  <cp:revision>4</cp:revision>
  <dcterms:created xsi:type="dcterms:W3CDTF">2018-09-12T19:24:37Z</dcterms:created>
  <dcterms:modified xsi:type="dcterms:W3CDTF">2020-04-15T09:17:01Z</dcterms:modified>
</cp:coreProperties>
</file>