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2" r:id="rId2"/>
    <p:sldMasterId id="2147483715" r:id="rId3"/>
  </p:sldMasterIdLst>
  <p:notesMasterIdLst>
    <p:notesMasterId r:id="rId11"/>
  </p:notesMasterIdLst>
  <p:sldIdLst>
    <p:sldId id="324" r:id="rId4"/>
    <p:sldId id="256" r:id="rId5"/>
    <p:sldId id="258" r:id="rId6"/>
    <p:sldId id="259" r:id="rId7"/>
    <p:sldId id="260" r:id="rId8"/>
    <p:sldId id="651" r:id="rId9"/>
    <p:sldId id="65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03"/>
    <p:restoredTop sz="94694"/>
  </p:normalViewPr>
  <p:slideViewPr>
    <p:cSldViewPr snapToGrid="0">
      <p:cViewPr varScale="1">
        <p:scale>
          <a:sx n="70" d="100"/>
          <a:sy n="70" d="100"/>
        </p:scale>
        <p:origin x="200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5D0E1-1778-4EE6-BBED-13488AEBB5B0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AC465-9B78-4B59-8E64-4C8280274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8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451" y="1752601"/>
            <a:ext cx="11766549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86 h 2182"/>
                <a:gd name="T4" fmla="*/ 5972 w 4897"/>
                <a:gd name="T5" fmla="*/ 1486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1"/>
            <a:ext cx="103632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9624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3208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2491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96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09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7951" y="244476"/>
            <a:ext cx="2796116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44476"/>
            <a:ext cx="8185151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24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98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0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20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76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20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58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29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4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615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66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17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64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49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105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9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19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99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6525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5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9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45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74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10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52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5451" y="1828800"/>
            <a:ext cx="11766549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0 h 2182"/>
                <a:gd name="T4" fmla="*/ 5972 w 4897"/>
                <a:gd name="T5" fmla="*/ 590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62 h 2182"/>
                <a:gd name="T4" fmla="*/ 5972 w 4897"/>
                <a:gd name="T5" fmla="*/ 562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1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69A94F8A-E5C0-4FC7-A142-7C5C139AD66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9834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16DCCD2-578C-465A-BAD1-0BA4A770D6F5}" type="slidenum">
              <a:rPr lang="cs-CZ" smtClean="0"/>
              <a:t>‹#›</a:t>
            </a:fld>
            <a:endParaRPr lang="cs-CZ"/>
          </a:p>
        </p:txBody>
      </p:sp>
      <p:sp>
        <p:nvSpPr>
          <p:cNvPr id="143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1" y="244476"/>
            <a:ext cx="1118023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43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7600" y="1905000"/>
            <a:ext cx="106764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6094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1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2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230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0517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dirty="0">
                <a:effectLst/>
              </a:rPr>
              <a:t>Materiálové charakteristiky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82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Feromagnetické látky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Magnetické vlastnosti </a:t>
            </a:r>
          </a:p>
          <a:p>
            <a:pPr marL="0" indent="0">
              <a:buNone/>
            </a:pPr>
            <a:r>
              <a:rPr lang="cs-CZ" dirty="0"/>
              <a:t>závisí mimo chemické a strukturální změny, způsobené slitinovými přísadami, na mechanickém tváření a tepelným zpracování. </a:t>
            </a:r>
          </a:p>
        </p:txBody>
      </p:sp>
    </p:spTree>
    <p:extLst>
      <p:ext uri="{BB962C8B-B14F-4D97-AF65-F5344CB8AC3E}">
        <p14:creationId xmlns:p14="http://schemas.microsoft.com/office/powerpoint/2010/main" val="211104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Feromagnetické látky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Žíhání: ohřev na vyšší teplotu s pomalým ochlazením (všechny materiály s vysokou permeabilitou a malé hysterezní ztráty musí být zpracovány žíháním (transformátorové plechy)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30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Feromagnetické látky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Kalení</a:t>
            </a:r>
            <a:r>
              <a:rPr lang="cs-CZ" dirty="0"/>
              <a:t>: rychlé ochlazení z určité teploty, zmenší se se permeabilita a rovněž koercitivní síly a tedy i </a:t>
            </a:r>
            <a:r>
              <a:rPr lang="cs-CZ" dirty="0" err="1"/>
              <a:t>hysterézní</a:t>
            </a:r>
            <a:r>
              <a:rPr lang="cs-CZ" dirty="0"/>
              <a:t> ztráty.</a:t>
            </a:r>
          </a:p>
          <a:p>
            <a:pPr marL="0" indent="0">
              <a:buNone/>
            </a:pPr>
            <a:r>
              <a:rPr lang="cs-CZ" dirty="0"/>
              <a:t>Vzrůstem teploty až ke </a:t>
            </a:r>
            <a:r>
              <a:rPr lang="cs-CZ" dirty="0" err="1"/>
              <a:t>Curievu</a:t>
            </a:r>
            <a:r>
              <a:rPr lang="cs-CZ" dirty="0"/>
              <a:t> bodu cca 770°C, se zmenšuje hodnota magnetického sycení, koercitivní síla a remanence, a tedy feromagnetické látky se stávají paramagnetickými.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1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53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25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1_Vrstvy skla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1_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D59931E0-74F1-466C-BAD0-A3CA47EC1D5D}" vid="{1BB93B6E-37AB-4699-8701-8A2A0CB6FCD6}"/>
    </a:ext>
  </a:extLst>
</a:theme>
</file>

<file path=ppt/theme/theme2.xml><?xml version="1.0" encoding="utf-8"?>
<a:theme xmlns:a="http://schemas.openxmlformats.org/drawingml/2006/main" name="Špend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2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3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56</TotalTime>
  <Words>160</Words>
  <Application>Microsoft Macintosh PowerPoint</Application>
  <PresentationFormat>Širokoúhlá obrazovka</PresentationFormat>
  <Paragraphs>12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8" baseType="lpstr">
      <vt:lpstr>Brush Script MT</vt:lpstr>
      <vt:lpstr>Arial</vt:lpstr>
      <vt:lpstr>Arial Black</vt:lpstr>
      <vt:lpstr>Calibri</vt:lpstr>
      <vt:lpstr>Constantia</vt:lpstr>
      <vt:lpstr>Franklin Gothic Book</vt:lpstr>
      <vt:lpstr>Rage Italic</vt:lpstr>
      <vt:lpstr>Wingdings</vt:lpstr>
      <vt:lpstr>Motiv1</vt:lpstr>
      <vt:lpstr>Špendlík</vt:lpstr>
      <vt:lpstr>GENARAL LAYOUTS</vt:lpstr>
      <vt:lpstr>Prezentace aplikace PowerPoint</vt:lpstr>
      <vt:lpstr>Materiálové charakteristiky </vt:lpstr>
      <vt:lpstr>Feromagnetické látky</vt:lpstr>
      <vt:lpstr>Feromagnetické látky</vt:lpstr>
      <vt:lpstr>Feromagnetické látky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Fyzikální podstata magnetických jevů, podstata feromagnetismu</dc:title>
  <dc:creator>Zdeněk Krabs</dc:creator>
  <cp:lastModifiedBy>Luboš Tonhauser</cp:lastModifiedBy>
  <cp:revision>8</cp:revision>
  <dcterms:created xsi:type="dcterms:W3CDTF">2018-09-12T17:54:53Z</dcterms:created>
  <dcterms:modified xsi:type="dcterms:W3CDTF">2020-04-15T09:13:32Z</dcterms:modified>
</cp:coreProperties>
</file>