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324" r:id="rId3"/>
    <p:sldId id="256" r:id="rId4"/>
    <p:sldId id="257" r:id="rId5"/>
    <p:sldId id="258" r:id="rId6"/>
    <p:sldId id="259" r:id="rId7"/>
    <p:sldId id="651" r:id="rId8"/>
    <p:sldId id="65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73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41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7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5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46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69900" y="431800"/>
            <a:ext cx="0" cy="6858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9900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748" y="536173"/>
            <a:ext cx="11004452" cy="461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667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867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867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8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9900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867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867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080000" y="1651000"/>
            <a:ext cx="1828800" cy="18288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1333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5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3175" y="0"/>
            <a:ext cx="12192000" cy="6858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31268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4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61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7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9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60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94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44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9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E3B0B-150C-4A92-ADEB-C88923BFEDA1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2A47-CA2C-4452-88F1-7FD6EACDB1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9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068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649496" y="2667000"/>
            <a:ext cx="8994609" cy="1203137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348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konfigurace směrovače a směrovacích protokolů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34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90457"/>
          </a:xfrm>
        </p:spPr>
        <p:txBody>
          <a:bodyPr>
            <a:normAutofit fontScale="25000" lnSpcReduction="20000"/>
          </a:bodyPr>
          <a:lstStyle/>
          <a:p>
            <a:r>
              <a:rPr lang="cs-CZ" sz="4800" b="1" dirty="0" err="1"/>
              <a:t>Router</a:t>
            </a:r>
            <a:r>
              <a:rPr lang="cs-CZ" sz="4800" b="1" dirty="0"/>
              <a:t> A</a:t>
            </a:r>
            <a:br>
              <a:rPr lang="cs-CZ" sz="4800" dirty="0"/>
            </a:br>
            <a:r>
              <a:rPr lang="cs-CZ" sz="4800" dirty="0" err="1"/>
              <a:t>Router#configure</a:t>
            </a:r>
            <a:r>
              <a:rPr lang="cs-CZ" sz="4800" dirty="0"/>
              <a:t> </a:t>
            </a:r>
            <a:r>
              <a:rPr lang="cs-CZ" sz="4800" dirty="0" err="1"/>
              <a:t>terminal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 err="1"/>
              <a:t>Router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</a:t>
            </a:r>
            <a:r>
              <a:rPr lang="cs-CZ" sz="4800" dirty="0" err="1"/>
              <a:t>hostname</a:t>
            </a:r>
            <a:r>
              <a:rPr lang="cs-CZ" sz="4800" dirty="0"/>
              <a:t> </a:t>
            </a:r>
            <a:r>
              <a:rPr lang="cs-CZ" sz="4800" dirty="0" err="1"/>
              <a:t>RouterA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)#interface </a:t>
            </a:r>
            <a:r>
              <a:rPr lang="cs-CZ" sz="4800" dirty="0" err="1"/>
              <a:t>fastEthernet</a:t>
            </a:r>
            <a:r>
              <a:rPr lang="cs-CZ" sz="4800" dirty="0"/>
              <a:t> 0/0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</a:t>
            </a:r>
            <a:r>
              <a:rPr lang="cs-CZ" sz="4800" dirty="0" err="1"/>
              <a:t>ip</a:t>
            </a:r>
            <a:r>
              <a:rPr lang="cs-CZ" sz="4800" dirty="0"/>
              <a:t> </a:t>
            </a:r>
            <a:r>
              <a:rPr lang="cs-CZ" sz="4800" dirty="0" err="1"/>
              <a:t>address</a:t>
            </a:r>
            <a:r>
              <a:rPr lang="cs-CZ" sz="4800" dirty="0"/>
              <a:t> 172.17.0.1 255.255.0.0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)#no </a:t>
            </a:r>
            <a:r>
              <a:rPr lang="cs-CZ" sz="4800" dirty="0" err="1"/>
              <a:t>shutdown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)#exit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)#interface </a:t>
            </a:r>
            <a:r>
              <a:rPr lang="cs-CZ" sz="4800" dirty="0" err="1"/>
              <a:t>serial</a:t>
            </a:r>
            <a:r>
              <a:rPr lang="cs-CZ" sz="4800" dirty="0"/>
              <a:t> 0/0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</a:t>
            </a:r>
            <a:r>
              <a:rPr lang="cs-CZ" sz="4800" dirty="0" err="1"/>
              <a:t>ip</a:t>
            </a:r>
            <a:r>
              <a:rPr lang="cs-CZ" sz="4800" dirty="0"/>
              <a:t> </a:t>
            </a:r>
            <a:r>
              <a:rPr lang="cs-CZ" sz="4800" dirty="0" err="1"/>
              <a:t>address</a:t>
            </a:r>
            <a:r>
              <a:rPr lang="cs-CZ" sz="4800" dirty="0"/>
              <a:t> 172.16.0.1 255.255.0.0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</a:t>
            </a:r>
            <a:r>
              <a:rPr lang="cs-CZ" sz="4800" dirty="0" err="1"/>
              <a:t>clock</a:t>
            </a:r>
            <a:r>
              <a:rPr lang="cs-CZ" sz="4800" dirty="0"/>
              <a:t> </a:t>
            </a:r>
            <a:r>
              <a:rPr lang="cs-CZ" sz="4800" dirty="0" err="1"/>
              <a:t>rate</a:t>
            </a:r>
            <a:r>
              <a:rPr lang="cs-CZ" sz="4800" dirty="0"/>
              <a:t> 64000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config-if</a:t>
            </a:r>
            <a:r>
              <a:rPr lang="cs-CZ" sz="4800" dirty="0"/>
              <a:t>)#no </a:t>
            </a:r>
            <a:r>
              <a:rPr lang="cs-CZ" sz="4800" dirty="0" err="1"/>
              <a:t>shutdown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 err="1"/>
              <a:t>RouterA#show</a:t>
            </a:r>
            <a:r>
              <a:rPr lang="cs-CZ" sz="4800" dirty="0"/>
              <a:t> </a:t>
            </a:r>
            <a:r>
              <a:rPr lang="cs-CZ" sz="4800" dirty="0" err="1"/>
              <a:t>controllers</a:t>
            </a:r>
            <a:r>
              <a:rPr lang="cs-CZ" sz="4800" dirty="0"/>
              <a:t> </a:t>
            </a:r>
            <a:r>
              <a:rPr lang="cs-CZ" sz="4800" dirty="0" err="1"/>
              <a:t>serial</a:t>
            </a:r>
            <a:r>
              <a:rPr lang="cs-CZ" sz="4800" dirty="0"/>
              <a:t> 0/0</a:t>
            </a:r>
            <a:br>
              <a:rPr lang="cs-CZ" sz="4800" dirty="0"/>
            </a:br>
            <a:r>
              <a:rPr lang="cs-CZ" sz="4800" dirty="0"/>
              <a:t>Interface Serial0/0</a:t>
            </a:r>
            <a:br>
              <a:rPr lang="cs-CZ" sz="4800" dirty="0"/>
            </a:br>
            <a:r>
              <a:rPr lang="cs-CZ" sz="4800" dirty="0"/>
              <a:t>Hardware </a:t>
            </a:r>
            <a:r>
              <a:rPr lang="cs-CZ" sz="4800" dirty="0" err="1"/>
              <a:t>is</a:t>
            </a:r>
            <a:r>
              <a:rPr lang="cs-CZ" sz="4800" dirty="0"/>
              <a:t> </a:t>
            </a:r>
            <a:r>
              <a:rPr lang="cs-CZ" sz="4800" dirty="0" err="1"/>
              <a:t>PowerQUICC</a:t>
            </a:r>
            <a:r>
              <a:rPr lang="cs-CZ" sz="4800" dirty="0"/>
              <a:t> MPC860</a:t>
            </a:r>
            <a:br>
              <a:rPr lang="cs-CZ" sz="4800" dirty="0"/>
            </a:br>
            <a:r>
              <a:rPr lang="cs-CZ" sz="4800" dirty="0"/>
              <a:t>DCE V.35, </a:t>
            </a:r>
            <a:r>
              <a:rPr lang="cs-CZ" sz="4800" dirty="0" err="1"/>
              <a:t>clock</a:t>
            </a:r>
            <a:r>
              <a:rPr lang="cs-CZ" sz="4800" dirty="0"/>
              <a:t> </a:t>
            </a:r>
            <a:r>
              <a:rPr lang="cs-CZ" sz="4800" dirty="0" err="1"/>
              <a:t>rate</a:t>
            </a:r>
            <a:r>
              <a:rPr lang="cs-CZ" sz="4800" dirty="0"/>
              <a:t> 64000</a:t>
            </a:r>
            <a:br>
              <a:rPr lang="cs-CZ" sz="4800" dirty="0"/>
            </a:br>
            <a:r>
              <a:rPr lang="cs-CZ" sz="4800" dirty="0" err="1"/>
              <a:t>idb</a:t>
            </a:r>
            <a:r>
              <a:rPr lang="cs-CZ" sz="4800" dirty="0"/>
              <a:t> </a:t>
            </a:r>
            <a:r>
              <a:rPr lang="cs-CZ" sz="4800" dirty="0" err="1"/>
              <a:t>at</a:t>
            </a:r>
            <a:r>
              <a:rPr lang="cs-CZ" sz="4800" dirty="0"/>
              <a:t> 0x80CAF240, driver data </a:t>
            </a:r>
            <a:r>
              <a:rPr lang="cs-CZ" sz="4800" dirty="0" err="1"/>
              <a:t>structure</a:t>
            </a:r>
            <a:r>
              <a:rPr lang="cs-CZ" sz="4800" dirty="0"/>
              <a:t> </a:t>
            </a:r>
            <a:r>
              <a:rPr lang="cs-CZ" sz="4800" dirty="0" err="1"/>
              <a:t>at</a:t>
            </a:r>
            <a:r>
              <a:rPr lang="cs-CZ" sz="4800" dirty="0"/>
              <a:t> 0x80CB204C</a:t>
            </a:r>
            <a:br>
              <a:rPr lang="cs-CZ" sz="4800" dirty="0"/>
            </a:br>
            <a:r>
              <a:rPr lang="cs-CZ" sz="4800" dirty="0"/>
              <a:t>.</a:t>
            </a:r>
            <a:br>
              <a:rPr lang="cs-CZ" sz="4800" dirty="0"/>
            </a:br>
            <a:r>
              <a:rPr lang="cs-CZ" sz="4800" dirty="0"/>
              <a:t>.</a:t>
            </a: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r>
              <a:rPr lang="cs-CZ" sz="4800" dirty="0" err="1"/>
              <a:t>RouterA#configure</a:t>
            </a:r>
            <a:r>
              <a:rPr lang="cs-CZ" sz="4800" dirty="0"/>
              <a:t> t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</a:t>
            </a:r>
            <a:r>
              <a:rPr lang="cs-CZ" sz="4800" dirty="0" err="1"/>
              <a:t>ip</a:t>
            </a:r>
            <a:r>
              <a:rPr lang="cs-CZ" sz="4800" dirty="0"/>
              <a:t> host </a:t>
            </a:r>
            <a:r>
              <a:rPr lang="cs-CZ" sz="4800" dirty="0" err="1"/>
              <a:t>RouterB</a:t>
            </a:r>
            <a:r>
              <a:rPr lang="cs-CZ" sz="4800" dirty="0"/>
              <a:t> 172.16.0.2 255.255.0.0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)#exit</a:t>
            </a:r>
            <a:br>
              <a:rPr lang="cs-CZ" sz="4800" dirty="0"/>
            </a:br>
            <a:r>
              <a:rPr lang="cs-CZ" sz="4800" dirty="0" err="1"/>
              <a:t>RouterA#show</a:t>
            </a:r>
            <a:r>
              <a:rPr lang="cs-CZ" sz="4800" dirty="0"/>
              <a:t> </a:t>
            </a:r>
            <a:r>
              <a:rPr lang="cs-CZ" sz="4800" dirty="0" err="1"/>
              <a:t>hosts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 err="1"/>
              <a:t>RouterB</a:t>
            </a:r>
            <a:r>
              <a:rPr lang="cs-CZ" sz="4800" dirty="0"/>
              <a:t> </a:t>
            </a:r>
            <a:r>
              <a:rPr lang="cs-CZ" sz="4800" dirty="0" err="1"/>
              <a:t>None</a:t>
            </a:r>
            <a:r>
              <a:rPr lang="cs-CZ" sz="4800" dirty="0"/>
              <a:t> (perm, OK) 0 IP 172.16.0.2 255.255.0.0</a:t>
            </a:r>
            <a:br>
              <a:rPr lang="cs-CZ" sz="4800" dirty="0"/>
            </a:br>
            <a:br>
              <a:rPr lang="cs-CZ" sz="4800" dirty="0"/>
            </a:br>
            <a:r>
              <a:rPr lang="cs-CZ" sz="4800" dirty="0" err="1"/>
              <a:t>RouterA#conf</a:t>
            </a:r>
            <a:r>
              <a:rPr lang="cs-CZ" sz="4800" dirty="0"/>
              <a:t> </a:t>
            </a:r>
            <a:r>
              <a:rPr lang="cs-CZ" sz="4800" dirty="0" err="1"/>
              <a:t>terminal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</a:t>
            </a:r>
            <a:r>
              <a:rPr lang="cs-CZ" sz="4800" dirty="0" err="1"/>
              <a:t>enable</a:t>
            </a:r>
            <a:r>
              <a:rPr lang="cs-CZ" sz="4800" dirty="0"/>
              <a:t> </a:t>
            </a:r>
            <a:r>
              <a:rPr lang="cs-CZ" sz="4800" dirty="0" err="1"/>
              <a:t>secret</a:t>
            </a:r>
            <a:r>
              <a:rPr lang="cs-CZ" sz="4800" dirty="0"/>
              <a:t> konzola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)#line </a:t>
            </a:r>
            <a:r>
              <a:rPr lang="cs-CZ" sz="4800" dirty="0" err="1"/>
              <a:t>console</a:t>
            </a:r>
            <a:r>
              <a:rPr lang="cs-CZ" sz="4800" dirty="0"/>
              <a:t> 0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</a:t>
            </a:r>
            <a:r>
              <a:rPr lang="cs-CZ" sz="4800" dirty="0" err="1"/>
              <a:t>password</a:t>
            </a:r>
            <a:r>
              <a:rPr lang="cs-CZ" sz="4800" dirty="0"/>
              <a:t> konzola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</a:t>
            </a:r>
            <a:r>
              <a:rPr lang="cs-CZ" sz="4800" dirty="0" err="1"/>
              <a:t>login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-line)#exit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)#line </a:t>
            </a:r>
            <a:r>
              <a:rPr lang="cs-CZ" sz="4800" dirty="0" err="1"/>
              <a:t>vty</a:t>
            </a:r>
            <a:r>
              <a:rPr lang="cs-CZ" sz="4800" dirty="0"/>
              <a:t> 0 4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</a:t>
            </a:r>
            <a:r>
              <a:rPr lang="cs-CZ" sz="4800" dirty="0" err="1"/>
              <a:t>password</a:t>
            </a:r>
            <a:r>
              <a:rPr lang="cs-CZ" sz="4800" dirty="0"/>
              <a:t> konzola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</a:t>
            </a:r>
            <a:r>
              <a:rPr lang="cs-CZ" sz="4800" dirty="0" err="1"/>
              <a:t>login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-line)#exit</a:t>
            </a: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</a:t>
            </a:r>
            <a:r>
              <a:rPr lang="cs-CZ" sz="4800" dirty="0"/>
              <a:t>)#</a:t>
            </a:r>
            <a:br>
              <a:rPr lang="cs-CZ" sz="4800" dirty="0"/>
            </a:br>
            <a:br>
              <a:rPr lang="cs-CZ" sz="4800" dirty="0"/>
            </a:br>
            <a:br>
              <a:rPr lang="cs-CZ" sz="4800" dirty="0"/>
            </a:br>
            <a:r>
              <a:rPr lang="cs-CZ" sz="4800" dirty="0" err="1"/>
              <a:t>RouterA</a:t>
            </a:r>
            <a:r>
              <a:rPr lang="cs-CZ" sz="4800" dirty="0"/>
              <a:t>(</a:t>
            </a:r>
            <a:r>
              <a:rPr lang="cs-CZ" sz="4800" dirty="0" err="1"/>
              <a:t>config-router</a:t>
            </a:r>
            <a:r>
              <a:rPr lang="cs-CZ" sz="4800" dirty="0"/>
              <a:t>)#exit</a:t>
            </a:r>
            <a:br>
              <a:rPr lang="cs-CZ" sz="4800" dirty="0"/>
            </a:b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6855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92332" y="538996"/>
            <a:ext cx="1068541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Ro</a:t>
            </a:r>
            <a:r>
              <a:rPr lang="cs-CZ" sz="1200" b="1" dirty="0" err="1"/>
              <a:t>uter</a:t>
            </a:r>
            <a:r>
              <a:rPr lang="cs-CZ" sz="1200" b="1" dirty="0"/>
              <a:t> B</a:t>
            </a:r>
            <a:br>
              <a:rPr lang="cs-CZ" sz="1200" dirty="0"/>
            </a:br>
            <a:r>
              <a:rPr lang="cs-CZ" sz="1200" dirty="0" err="1"/>
              <a:t>Router</a:t>
            </a:r>
            <a:r>
              <a:rPr lang="cs-CZ" sz="1200" dirty="0"/>
              <a:t>&gt;</a:t>
            </a:r>
            <a:r>
              <a:rPr lang="cs-CZ" sz="1200" dirty="0" err="1"/>
              <a:t>enable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 err="1"/>
              <a:t>Router#conf</a:t>
            </a:r>
            <a:r>
              <a:rPr lang="cs-CZ" sz="1200" dirty="0"/>
              <a:t> </a:t>
            </a:r>
            <a:r>
              <a:rPr lang="cs-CZ" sz="1200" dirty="0" err="1"/>
              <a:t>terminal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 err="1"/>
              <a:t>Router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</a:t>
            </a:r>
            <a:r>
              <a:rPr lang="cs-CZ" sz="1200" dirty="0" err="1"/>
              <a:t>hostname</a:t>
            </a:r>
            <a:r>
              <a:rPr lang="cs-CZ" sz="1200" dirty="0"/>
              <a:t> </a:t>
            </a:r>
            <a:r>
              <a:rPr lang="cs-CZ" sz="1200" dirty="0" err="1"/>
              <a:t>RouterB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)#interface </a:t>
            </a:r>
            <a:r>
              <a:rPr lang="cs-CZ" sz="1200" dirty="0" err="1"/>
              <a:t>fastEthernet</a:t>
            </a:r>
            <a:r>
              <a:rPr lang="cs-CZ" sz="1200" dirty="0"/>
              <a:t> 0/0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</a:t>
            </a:r>
            <a:r>
              <a:rPr lang="cs-CZ" sz="1200" dirty="0" err="1"/>
              <a:t>ip</a:t>
            </a:r>
            <a:r>
              <a:rPr lang="cs-CZ" sz="1200" dirty="0"/>
              <a:t> </a:t>
            </a:r>
            <a:r>
              <a:rPr lang="cs-CZ" sz="1200" dirty="0" err="1"/>
              <a:t>address</a:t>
            </a:r>
            <a:r>
              <a:rPr lang="cs-CZ" sz="1200" dirty="0"/>
              <a:t> 17.18.0.1 255.255.0.0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)#no </a:t>
            </a:r>
            <a:r>
              <a:rPr lang="cs-CZ" sz="1200" dirty="0" err="1"/>
              <a:t>shutdown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)#exit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)#interface </a:t>
            </a:r>
            <a:r>
              <a:rPr lang="cs-CZ" sz="1200" dirty="0" err="1"/>
              <a:t>serial</a:t>
            </a:r>
            <a:r>
              <a:rPr lang="cs-CZ" sz="1200" dirty="0"/>
              <a:t> 0/0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</a:t>
            </a:r>
            <a:r>
              <a:rPr lang="cs-CZ" sz="1200" dirty="0" err="1"/>
              <a:t>ip</a:t>
            </a:r>
            <a:r>
              <a:rPr lang="cs-CZ" sz="1200" dirty="0"/>
              <a:t> </a:t>
            </a:r>
            <a:r>
              <a:rPr lang="cs-CZ" sz="1200" dirty="0" err="1"/>
              <a:t>address</a:t>
            </a:r>
            <a:r>
              <a:rPr lang="cs-CZ" sz="1200" dirty="0"/>
              <a:t> 172.16.0.2 255.255.0.0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)#no </a:t>
            </a:r>
            <a:r>
              <a:rPr lang="cs-CZ" sz="1200" dirty="0" err="1"/>
              <a:t>shutdown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config-if</a:t>
            </a:r>
            <a:r>
              <a:rPr lang="cs-CZ" sz="1200" dirty="0"/>
              <a:t>)#exit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</a:t>
            </a:r>
            <a:r>
              <a:rPr lang="cs-CZ" sz="1200" dirty="0" err="1"/>
              <a:t>ip</a:t>
            </a:r>
            <a:r>
              <a:rPr lang="cs-CZ" sz="1200" dirty="0"/>
              <a:t> host </a:t>
            </a:r>
            <a:r>
              <a:rPr lang="cs-CZ" sz="1200" dirty="0" err="1"/>
              <a:t>RouterA</a:t>
            </a:r>
            <a:r>
              <a:rPr lang="cs-CZ" sz="1200" dirty="0"/>
              <a:t> 172.16.0.1 255.255.0.0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)#exit</a:t>
            </a:r>
            <a:br>
              <a:rPr lang="cs-CZ" sz="1200" dirty="0"/>
            </a:br>
            <a:r>
              <a:rPr lang="cs-CZ" sz="1200" dirty="0" err="1"/>
              <a:t>RouterB#ping</a:t>
            </a:r>
            <a:r>
              <a:rPr lang="cs-CZ" sz="1200" dirty="0"/>
              <a:t> </a:t>
            </a:r>
            <a:r>
              <a:rPr lang="cs-CZ" sz="1200" dirty="0" err="1"/>
              <a:t>RouterA</a:t>
            </a:r>
            <a:br>
              <a:rPr lang="cs-CZ" sz="1200" dirty="0"/>
            </a:br>
            <a:r>
              <a:rPr lang="cs-CZ" sz="1200" dirty="0" err="1"/>
              <a:t>Sending</a:t>
            </a:r>
            <a:r>
              <a:rPr lang="cs-CZ" sz="1200" dirty="0"/>
              <a:t> 5, 100-byte ICMP </a:t>
            </a:r>
            <a:r>
              <a:rPr lang="cs-CZ" sz="1200" dirty="0" err="1"/>
              <a:t>Echos</a:t>
            </a:r>
            <a:r>
              <a:rPr lang="cs-CZ" sz="1200" dirty="0"/>
              <a:t> to 172.16.0.1, </a:t>
            </a:r>
            <a:r>
              <a:rPr lang="cs-CZ" sz="1200" dirty="0" err="1"/>
              <a:t>timeout</a:t>
            </a:r>
            <a:r>
              <a:rPr lang="cs-CZ" sz="1200" dirty="0"/>
              <a:t> </a:t>
            </a:r>
            <a:r>
              <a:rPr lang="cs-CZ" sz="1200" dirty="0" err="1"/>
              <a:t>is</a:t>
            </a:r>
            <a:r>
              <a:rPr lang="cs-CZ" sz="1200" dirty="0"/>
              <a:t> 2 </a:t>
            </a:r>
            <a:r>
              <a:rPr lang="cs-CZ" sz="1200" dirty="0" err="1"/>
              <a:t>seconds</a:t>
            </a:r>
            <a:r>
              <a:rPr lang="cs-CZ" sz="1200" dirty="0"/>
              <a:t>:</a:t>
            </a:r>
            <a:br>
              <a:rPr lang="cs-CZ" sz="1200" dirty="0"/>
            </a:br>
            <a:r>
              <a:rPr lang="cs-CZ" sz="1200" dirty="0"/>
              <a:t>!!!!!</a:t>
            </a:r>
            <a:br>
              <a:rPr lang="cs-CZ" sz="1200" dirty="0"/>
            </a:br>
            <a:r>
              <a:rPr lang="cs-CZ" sz="1200" dirty="0" err="1"/>
              <a:t>Success</a:t>
            </a:r>
            <a:r>
              <a:rPr lang="cs-CZ" sz="1200" dirty="0"/>
              <a:t> </a:t>
            </a:r>
            <a:r>
              <a:rPr lang="cs-CZ" sz="1200" dirty="0" err="1"/>
              <a:t>rate</a:t>
            </a:r>
            <a:r>
              <a:rPr lang="cs-CZ" sz="1200" dirty="0"/>
              <a:t> </a:t>
            </a:r>
            <a:r>
              <a:rPr lang="cs-CZ" sz="1200" dirty="0" err="1"/>
              <a:t>is</a:t>
            </a:r>
            <a:r>
              <a:rPr lang="cs-CZ" sz="1200" dirty="0"/>
              <a:t> 100 </a:t>
            </a:r>
            <a:r>
              <a:rPr lang="cs-CZ" sz="1200" dirty="0" err="1"/>
              <a:t>percent</a:t>
            </a:r>
            <a:r>
              <a:rPr lang="cs-CZ" sz="1200" dirty="0"/>
              <a:t> (5/5), </a:t>
            </a:r>
            <a:r>
              <a:rPr lang="cs-CZ" sz="1200" dirty="0" err="1"/>
              <a:t>round-trip</a:t>
            </a:r>
            <a:r>
              <a:rPr lang="cs-CZ" sz="1200" dirty="0"/>
              <a:t> min/</a:t>
            </a:r>
            <a:r>
              <a:rPr lang="cs-CZ" sz="1200" dirty="0" err="1"/>
              <a:t>avg</a:t>
            </a:r>
            <a:r>
              <a:rPr lang="cs-CZ" sz="1200" dirty="0"/>
              <a:t>/</a:t>
            </a:r>
            <a:r>
              <a:rPr lang="cs-CZ" sz="1200" dirty="0" err="1"/>
              <a:t>max</a:t>
            </a:r>
            <a:r>
              <a:rPr lang="cs-CZ" sz="1200" dirty="0"/>
              <a:t> = 28/28/28 </a:t>
            </a:r>
            <a:r>
              <a:rPr lang="cs-CZ" sz="1200" dirty="0" err="1"/>
              <a:t>ms</a:t>
            </a:r>
            <a:br>
              <a:rPr lang="cs-CZ" sz="1200" dirty="0"/>
            </a:br>
            <a:r>
              <a:rPr lang="cs-CZ" sz="1200" dirty="0" err="1"/>
              <a:t>RouterB#configure</a:t>
            </a:r>
            <a:r>
              <a:rPr lang="cs-CZ" sz="1200" dirty="0"/>
              <a:t> </a:t>
            </a:r>
            <a:r>
              <a:rPr lang="cs-CZ" sz="1200" dirty="0" err="1"/>
              <a:t>terminal</a:t>
            </a:r>
            <a:r>
              <a:rPr lang="cs-CZ" sz="1200" dirty="0"/>
              <a:t> 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</a:t>
            </a:r>
            <a:r>
              <a:rPr lang="cs-CZ" sz="1200" dirty="0" err="1"/>
              <a:t>enable</a:t>
            </a:r>
            <a:r>
              <a:rPr lang="cs-CZ" sz="1200" dirty="0"/>
              <a:t> </a:t>
            </a:r>
            <a:r>
              <a:rPr lang="cs-CZ" sz="1200" dirty="0" err="1"/>
              <a:t>secret</a:t>
            </a:r>
            <a:r>
              <a:rPr lang="cs-CZ" sz="1200" dirty="0"/>
              <a:t> konzola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)#line </a:t>
            </a:r>
            <a:r>
              <a:rPr lang="cs-CZ" sz="1200" dirty="0" err="1"/>
              <a:t>console</a:t>
            </a:r>
            <a:r>
              <a:rPr lang="cs-CZ" sz="1200" dirty="0"/>
              <a:t> 0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</a:t>
            </a:r>
            <a:r>
              <a:rPr lang="cs-CZ" sz="1200" dirty="0" err="1"/>
              <a:t>password</a:t>
            </a:r>
            <a:r>
              <a:rPr lang="cs-CZ" sz="1200" dirty="0"/>
              <a:t> konzola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</a:t>
            </a:r>
            <a:r>
              <a:rPr lang="cs-CZ" sz="1200" dirty="0" err="1"/>
              <a:t>login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-line)#exit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)#line </a:t>
            </a:r>
            <a:r>
              <a:rPr lang="cs-CZ" sz="1200" dirty="0" err="1"/>
              <a:t>vty</a:t>
            </a:r>
            <a:r>
              <a:rPr lang="cs-CZ" sz="1200" dirty="0"/>
              <a:t> 0 4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</a:t>
            </a:r>
            <a:r>
              <a:rPr lang="cs-CZ" sz="1200" dirty="0" err="1"/>
              <a:t>password</a:t>
            </a:r>
            <a:r>
              <a:rPr lang="cs-CZ" sz="1200" dirty="0"/>
              <a:t> </a:t>
            </a:r>
            <a:r>
              <a:rPr lang="cs-CZ" sz="1200" dirty="0" err="1"/>
              <a:t>kozola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</a:t>
            </a:r>
            <a:r>
              <a:rPr lang="cs-CZ" sz="1200" dirty="0" err="1"/>
              <a:t>login</a:t>
            </a:r>
            <a:br>
              <a:rPr lang="cs-CZ" sz="1200" dirty="0"/>
            </a:br>
            <a:r>
              <a:rPr lang="cs-CZ" sz="1200" dirty="0" err="1"/>
              <a:t>RouterB</a:t>
            </a:r>
            <a:r>
              <a:rPr lang="cs-CZ" sz="1200" dirty="0"/>
              <a:t>(</a:t>
            </a:r>
            <a:r>
              <a:rPr lang="cs-CZ" sz="1200" dirty="0" err="1"/>
              <a:t>config</a:t>
            </a:r>
            <a:r>
              <a:rPr lang="cs-CZ" sz="1200" dirty="0"/>
              <a:t>-line)#exit</a:t>
            </a:r>
            <a:br>
              <a:rPr lang="cs-CZ" sz="1200" dirty="0"/>
            </a:br>
            <a:br>
              <a:rPr lang="cs-CZ" sz="1200" dirty="0"/>
            </a:b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4507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09897" y="627016"/>
            <a:ext cx="1025434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</a:t>
            </a:r>
            <a:r>
              <a:rPr lang="cs-CZ" sz="1600" dirty="0" err="1"/>
              <a:t>router</a:t>
            </a:r>
            <a:r>
              <a:rPr lang="cs-CZ" sz="1600" dirty="0"/>
              <a:t> </a:t>
            </a:r>
            <a:r>
              <a:rPr lang="cs-CZ" sz="1600" dirty="0" err="1"/>
              <a:t>rip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172.16.0.0 0.0.255.25</a:t>
            </a:r>
          </a:p>
          <a:p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172.18.0.0 0.0.255.255</a:t>
            </a:r>
          </a:p>
          <a:p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)#exit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)#exit</a:t>
            </a:r>
            <a:br>
              <a:rPr lang="cs-CZ" sz="1600" dirty="0"/>
            </a:br>
            <a:br>
              <a:rPr lang="cs-CZ" sz="1600" dirty="0"/>
            </a:br>
            <a:r>
              <a:rPr lang="cs-CZ" sz="1600" b="1" dirty="0" err="1"/>
              <a:t>Router</a:t>
            </a:r>
            <a:r>
              <a:rPr lang="cs-CZ" sz="1600" b="1" dirty="0"/>
              <a:t> A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</a:t>
            </a:r>
            <a:r>
              <a:rPr lang="cs-CZ" sz="1600" dirty="0" err="1"/>
              <a:t>router</a:t>
            </a:r>
            <a:r>
              <a:rPr lang="cs-CZ" sz="1600" dirty="0"/>
              <a:t> </a:t>
            </a:r>
            <a:r>
              <a:rPr lang="cs-CZ" sz="1600" dirty="0" err="1"/>
              <a:t>rip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172.16.0.0 0.0.255.255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172.17.0.0 0.0.255.255</a:t>
            </a:r>
          </a:p>
          <a:p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)#exit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)#exit</a:t>
            </a:r>
          </a:p>
          <a:p>
            <a:endParaRPr lang="cs-CZ" sz="1600" dirty="0"/>
          </a:p>
          <a:p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</a:t>
            </a:r>
            <a:r>
              <a:rPr lang="cs-CZ" sz="1600" dirty="0" err="1"/>
              <a:t>router</a:t>
            </a:r>
            <a:r>
              <a:rPr lang="cs-CZ" sz="1600" dirty="0"/>
              <a:t> </a:t>
            </a:r>
            <a:r>
              <a:rPr lang="cs-CZ" sz="1600" dirty="0" err="1"/>
              <a:t>ospf</a:t>
            </a:r>
            <a:r>
              <a:rPr lang="cs-CZ" sz="1600" dirty="0"/>
              <a:t> 1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172.16.0.0 0.0.255.255 area 0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172.18.0.0 0.0.255.255 area 0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)#exit</a:t>
            </a:r>
            <a:br>
              <a:rPr lang="cs-CZ" sz="1600" dirty="0"/>
            </a:br>
            <a:r>
              <a:rPr lang="cs-CZ" sz="1600" dirty="0" err="1"/>
              <a:t>RouterB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)#exit</a:t>
            </a:r>
            <a:br>
              <a:rPr lang="cs-CZ" sz="1600" dirty="0"/>
            </a:br>
            <a:br>
              <a:rPr lang="cs-CZ" sz="1600" dirty="0"/>
            </a:br>
            <a:r>
              <a:rPr lang="cs-CZ" sz="1600" b="1" dirty="0" err="1"/>
              <a:t>Router</a:t>
            </a:r>
            <a:r>
              <a:rPr lang="cs-CZ" sz="1600" b="1" dirty="0"/>
              <a:t> A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</a:t>
            </a:r>
            <a:r>
              <a:rPr lang="cs-CZ" sz="1600" dirty="0"/>
              <a:t>)#</a:t>
            </a:r>
            <a:r>
              <a:rPr lang="cs-CZ" sz="1600" dirty="0" err="1"/>
              <a:t>router</a:t>
            </a:r>
            <a:r>
              <a:rPr lang="cs-CZ" sz="1600" dirty="0"/>
              <a:t> </a:t>
            </a:r>
            <a:r>
              <a:rPr lang="cs-CZ" sz="1600" dirty="0" err="1"/>
              <a:t>ospf</a:t>
            </a:r>
            <a:r>
              <a:rPr lang="cs-CZ" sz="1600" dirty="0"/>
              <a:t> 1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172.16.0.0 0.0.255.255 area 0</a:t>
            </a:r>
            <a:br>
              <a:rPr lang="cs-CZ" sz="1600" dirty="0"/>
            </a:br>
            <a:r>
              <a:rPr lang="cs-CZ" sz="1600" dirty="0" err="1"/>
              <a:t>RouterA</a:t>
            </a:r>
            <a:r>
              <a:rPr lang="cs-CZ" sz="1600" dirty="0"/>
              <a:t>(</a:t>
            </a:r>
            <a:r>
              <a:rPr lang="cs-CZ" sz="1600" dirty="0" err="1"/>
              <a:t>config-router</a:t>
            </a:r>
            <a:r>
              <a:rPr lang="cs-CZ" sz="1600" dirty="0"/>
              <a:t>)#network 172.17.0.0 0.0.255.255 area 0</a:t>
            </a:r>
          </a:p>
        </p:txBody>
      </p:sp>
    </p:spTree>
    <p:extLst>
      <p:ext uri="{BB962C8B-B14F-4D97-AF65-F5344CB8AC3E}">
        <p14:creationId xmlns:p14="http://schemas.microsoft.com/office/powerpoint/2010/main" val="52437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8026400" y="5282968"/>
            <a:ext cx="3800475" cy="912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pedagogický institut České republiky </a:t>
            </a:r>
            <a:br>
              <a:rPr lang="cs-CZ" sz="1333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333" dirty="0">
                <a:solidFill>
                  <a:schemeClr val="tx2"/>
                </a:solidFill>
                <a:latin typeface="+mj-lt"/>
              </a:rPr>
              <a:t>modernizace odborného vzdělávání </a:t>
            </a:r>
            <a:endParaRPr lang="cs-CZ" sz="1333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cs-CZ" sz="1333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www.projektmov.cz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34" y="4902200"/>
            <a:ext cx="1334569" cy="133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721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649496" y="2667000"/>
            <a:ext cx="8994609" cy="1203137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5" name="Obdélník 154"/>
          <p:cNvSpPr/>
          <p:nvPr/>
        </p:nvSpPr>
        <p:spPr>
          <a:xfrm>
            <a:off x="1645348" y="5511800"/>
            <a:ext cx="906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Projekt Modernizace odborného vzdělávání (MOV) rozvíjí kvalitu odborného vzdělávání </a:t>
            </a:r>
            <a:br>
              <a:rPr lang="cs-CZ" sz="1600" dirty="0"/>
            </a:br>
            <a:r>
              <a:rPr lang="cs-CZ" sz="1600" dirty="0"/>
              <a:t>a podporuje uplatnitelnost absolventů na trhu práce. Je financován z Evropských strukturálních </a:t>
            </a:r>
            <a:br>
              <a:rPr lang="cs-CZ" sz="1600" dirty="0"/>
            </a:br>
            <a:r>
              <a:rPr lang="cs-CZ" sz="1600" dirty="0"/>
              <a:t>a investičních fondů a jeho realizaci zajišťuje Národní pedagogický institut České republiky.</a:t>
            </a:r>
            <a:endParaRPr lang="en-US" sz="1867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1938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ICITY - Bright Blue">
    <a:dk1>
      <a:srgbClr val="0A091B"/>
    </a:dk1>
    <a:lt1>
      <a:srgbClr val="F2F2F5"/>
    </a:lt1>
    <a:dk2>
      <a:srgbClr val="858591"/>
    </a:dk2>
    <a:lt2>
      <a:srgbClr val="FFFFFF"/>
    </a:lt2>
    <a:accent1>
      <a:srgbClr val="00B0F0"/>
    </a:accent1>
    <a:accent2>
      <a:srgbClr val="C0C0C8"/>
    </a:accent2>
    <a:accent3>
      <a:srgbClr val="00B0F0"/>
    </a:accent3>
    <a:accent4>
      <a:srgbClr val="00B0F0"/>
    </a:accent4>
    <a:accent5>
      <a:srgbClr val="00B0F0"/>
    </a:accent5>
    <a:accent6>
      <a:srgbClr val="00B0F0"/>
    </a:accent6>
    <a:hlink>
      <a:srgbClr val="0084B4"/>
    </a:hlink>
    <a:folHlink>
      <a:srgbClr val="5CD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643</Words>
  <Application>Microsoft Macintosh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GENARAL LAYOUTS</vt:lpstr>
      <vt:lpstr>Prezentace aplikace PowerPoint</vt:lpstr>
      <vt:lpstr>Základní konfigurace směrovače a směrovacích protokolů</vt:lpstr>
      <vt:lpstr>Řešení: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konfigurace směrovače a směrovacích protokolů</dc:title>
  <dc:creator>Soňa Kaněrová</dc:creator>
  <cp:lastModifiedBy>Luboš Tonhauser</cp:lastModifiedBy>
  <cp:revision>5</cp:revision>
  <dcterms:created xsi:type="dcterms:W3CDTF">2018-07-04T14:14:48Z</dcterms:created>
  <dcterms:modified xsi:type="dcterms:W3CDTF">2020-04-13T18:25:06Z</dcterms:modified>
</cp:coreProperties>
</file>