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9844" saveSubsetFonts="1">
  <p:sldMasterIdLst>
    <p:sldMasterId id="2147483648" r:id="rId1"/>
    <p:sldMasterId id="2147483661" r:id="rId2"/>
  </p:sldMasterIdLst>
  <p:sldIdLst>
    <p:sldId id="324" r:id="rId3"/>
    <p:sldId id="256" r:id="rId4"/>
    <p:sldId id="257" r:id="rId5"/>
    <p:sldId id="258" r:id="rId6"/>
    <p:sldId id="651" r:id="rId7"/>
    <p:sldId id="65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66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0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3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0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90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19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1904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40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96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2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4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3E68-1819-452D-B31A-CB48DB754BE4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0119-B40D-4753-9BA7-6225400E4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4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50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10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Konfigurace IPv6 na Cisco IOS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1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Přejmenujte </a:t>
            </a:r>
            <a:r>
              <a:rPr lang="cs-CZ" sz="2400" dirty="0" err="1"/>
              <a:t>routery</a:t>
            </a:r>
            <a:r>
              <a:rPr lang="cs-CZ" sz="2400" dirty="0"/>
              <a:t> (</a:t>
            </a:r>
            <a:r>
              <a:rPr lang="cs-CZ" sz="2400" dirty="0" err="1"/>
              <a:t>RouterA</a:t>
            </a:r>
            <a:r>
              <a:rPr lang="cs-CZ" sz="2400" dirty="0"/>
              <a:t>, </a:t>
            </a:r>
            <a:r>
              <a:rPr lang="cs-CZ" sz="2400" dirty="0" err="1"/>
              <a:t>RouterB</a:t>
            </a:r>
            <a:r>
              <a:rPr lang="cs-CZ" sz="2400" dirty="0"/>
              <a:t>).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Pojmenujte jednotlivá rozhraní.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Zpřístupněte </a:t>
            </a:r>
            <a:r>
              <a:rPr lang="cs-CZ" sz="2400" dirty="0" err="1"/>
              <a:t>router</a:t>
            </a:r>
            <a:r>
              <a:rPr lang="cs-CZ" sz="2400" dirty="0"/>
              <a:t> přes relaci Telnet (omezeně – 2, 3, 4 uživatelé).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Nastavte statické </a:t>
            </a:r>
            <a:r>
              <a:rPr lang="cs-CZ" sz="2400" dirty="0" err="1"/>
              <a:t>routování</a:t>
            </a:r>
            <a:r>
              <a:rPr lang="cs-CZ" sz="2400" dirty="0"/>
              <a:t> na rozhraní e0/0.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Nastavte předvolenou cesta na s0/0.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Nastavte protokol RIPv2 na s0/0 a s0/1 a zakažte distribuci směrovacích informací na s0/1.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Uložte konfiguraci jako startovací (změna registru).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Proveďte výpis RIP konfigurace.</a:t>
            </a:r>
          </a:p>
          <a:p>
            <a:pPr marL="514350" lvl="0" indent="-514350">
              <a:buFont typeface="+mj-lt"/>
              <a:buAutoNum type="arabicParenR"/>
            </a:pPr>
            <a:r>
              <a:rPr lang="cs-CZ" sz="2400" dirty="0"/>
              <a:t>Povolte na </a:t>
            </a:r>
            <a:r>
              <a:rPr lang="cs-CZ" sz="2400" dirty="0" err="1"/>
              <a:t>routeru</a:t>
            </a:r>
            <a:r>
              <a:rPr lang="cs-CZ" sz="2400" dirty="0"/>
              <a:t> B protokol IPv6 a nastavte </a:t>
            </a:r>
            <a:r>
              <a:rPr lang="cs-CZ" sz="2400" dirty="0" err="1"/>
              <a:t>bezstavový</a:t>
            </a:r>
            <a:r>
              <a:rPr lang="cs-CZ" sz="2400" dirty="0"/>
              <a:t> server DHCP.</a:t>
            </a:r>
          </a:p>
        </p:txBody>
      </p:sp>
    </p:spTree>
    <p:extLst>
      <p:ext uri="{BB962C8B-B14F-4D97-AF65-F5344CB8AC3E}">
        <p14:creationId xmlns:p14="http://schemas.microsoft.com/office/powerpoint/2010/main" val="203522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apocet_va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579" y="1944399"/>
            <a:ext cx="5550911" cy="288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32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22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733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139</Words>
  <Application>Microsoft Macintosh PowerPoint</Application>
  <PresentationFormat>Širokoúhlá obrazovka</PresentationFormat>
  <Paragraphs>14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GENARAL LAYOUTS</vt:lpstr>
      <vt:lpstr>Prezentace aplikace PowerPoint</vt:lpstr>
      <vt:lpstr>Konfigurace IPv6 na Cisco IOS</vt:lpstr>
      <vt:lpstr>Zadání:</vt:lpstr>
      <vt:lpstr>Prezentace aplikace PowerPoint</vt:lpstr>
      <vt:lpstr>Prezentace aplikace PowerPoint</vt:lpstr>
      <vt:lpstr>Prezentace aplikace PowerPoint</vt:lpstr>
    </vt:vector>
  </TitlesOfParts>
  <Company>NUV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Vencovská Taťána</dc:creator>
  <cp:lastModifiedBy>Luboš Tonhauser</cp:lastModifiedBy>
  <cp:revision>8</cp:revision>
  <dcterms:created xsi:type="dcterms:W3CDTF">2018-01-24T20:54:00Z</dcterms:created>
  <dcterms:modified xsi:type="dcterms:W3CDTF">2020-04-13T18:22:56Z</dcterms:modified>
</cp:coreProperties>
</file>