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822" r:id="rId2"/>
  </p:sldMasterIdLst>
  <p:notesMasterIdLst>
    <p:notesMasterId r:id="rId15"/>
  </p:notesMasterIdLst>
  <p:sldIdLst>
    <p:sldId id="295" r:id="rId3"/>
    <p:sldId id="256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4" r:id="rId12"/>
    <p:sldId id="296" r:id="rId13"/>
    <p:sldId id="297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9A2828-5040-4513-AA5E-BA44A6536F33}" type="datetimeFigureOut">
              <a:rPr lang="cs-CZ"/>
              <a:pPr>
                <a:defRPr/>
              </a:pPr>
              <a:t>24.04.2020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38CDC8-EEFF-4FBF-9945-C5D892E0CD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86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B084-3BF2-47C9-9E7B-BAE0ACAD74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2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344C-C754-4828-841B-1D40F15AE7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6A71-02FC-45DC-8420-EA8488D35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09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549A-AB8F-440C-983B-A508C0D56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8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3494-6F63-4A34-AEE9-4BB6C70949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99A6-979E-4F47-ACA7-1BF5A519E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12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2425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1561" y="536173"/>
            <a:ext cx="82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0000" y="1651000"/>
            <a:ext cx="13716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50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2382" y="0"/>
            <a:ext cx="9144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021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7027-AF97-42D7-8AFA-CF77698B12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41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FBE5-D676-4B35-9FA0-36F2C8E2DA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44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FF3F-4F61-42AE-893B-C5E71BC05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0525B-56C7-4873-9FAE-46DD729166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1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193E-26DE-4F2D-80A4-C069254E1E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3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C7D0-5E90-4006-B300-AD2784C4F8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3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FA76-BD8B-49EF-B492-E447D9513D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7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13E2-C662-4080-A52A-E148C0176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82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sz="2400"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B48F8E2-D6EC-460D-8B45-4FF6D2E05C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6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 dirty="0">
                <a:solidFill>
                  <a:srgbClr val="0A091B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8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Použité zdroje:</a:t>
            </a:r>
          </a:p>
        </p:txBody>
      </p:sp>
      <p:sp>
        <p:nvSpPr>
          <p:cNvPr id="39939" name="Zástupný symbol pro obsah 5"/>
          <p:cNvSpPr>
            <a:spLocks noGrp="1"/>
          </p:cNvSpPr>
          <p:nvPr>
            <p:ph idx="1"/>
          </p:nvPr>
        </p:nvSpPr>
        <p:spPr>
          <a:xfrm>
            <a:off x="949325" y="1700213"/>
            <a:ext cx="7661275" cy="4681537"/>
          </a:xfrm>
        </p:spPr>
        <p:txBody>
          <a:bodyPr/>
          <a:lstStyle/>
          <a:p>
            <a:r>
              <a:rPr lang="cs-CZ" sz="1400" b="1" dirty="0"/>
              <a:t>Autor: </a:t>
            </a:r>
            <a:r>
              <a:rPr lang="cs-CZ" sz="1400" dirty="0"/>
              <a:t>Mgr. Jiřina Šafářová</a:t>
            </a:r>
          </a:p>
          <a:p>
            <a:r>
              <a:rPr lang="cs-CZ" sz="1400" b="1" i="1" dirty="0"/>
              <a:t>Obr. 1 – 17: </a:t>
            </a:r>
            <a:r>
              <a:rPr lang="cs-CZ" sz="1400" i="1" dirty="0"/>
              <a:t>Mgr. </a:t>
            </a:r>
            <a:r>
              <a:rPr lang="cs-CZ" sz="1400" dirty="0"/>
              <a:t>Jiřina Šafářová</a:t>
            </a:r>
          </a:p>
          <a:p>
            <a:endParaRPr lang="cs-CZ" sz="1200" dirty="0"/>
          </a:p>
          <a:p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295900" y="4819476"/>
            <a:ext cx="3162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000" b="1" dirty="0">
                <a:solidFill>
                  <a:srgbClr val="858591">
                    <a:lumMod val="75000"/>
                  </a:srgbClr>
                </a:solidFill>
              </a:rPr>
              <a:t>Národní pedagogický institut České republiky </a:t>
            </a:r>
            <a:r>
              <a:rPr lang="cs-CZ" sz="1000" dirty="0">
                <a:solidFill>
                  <a:srgbClr val="858591">
                    <a:lumMod val="75000"/>
                  </a:srgbClr>
                </a:solidFill>
              </a:rPr>
              <a:t/>
            </a:r>
            <a:br>
              <a:rPr lang="cs-CZ" sz="1000" dirty="0">
                <a:solidFill>
                  <a:srgbClr val="858591">
                    <a:lumMod val="75000"/>
                  </a:srgbClr>
                </a:solidFill>
              </a:rPr>
            </a:br>
            <a:r>
              <a:rPr lang="cs-CZ" sz="1000" dirty="0">
                <a:solidFill>
                  <a:srgbClr val="858591"/>
                </a:solidFill>
                <a:latin typeface="Arial"/>
                <a:cs typeface="+mn-cs"/>
              </a:rPr>
              <a:t>modernizace </a:t>
            </a:r>
            <a:r>
              <a:rPr lang="cs-CZ" sz="1000" dirty="0">
                <a:solidFill>
                  <a:srgbClr val="858591"/>
                </a:solidFill>
                <a:latin typeface="Arial"/>
                <a:cs typeface="+mn-cs"/>
              </a:rPr>
              <a:t>odborného vzdělávání </a:t>
            </a:r>
            <a:endParaRPr lang="cs-CZ" sz="1000" dirty="0">
              <a:solidFill>
                <a:srgbClr val="858591"/>
              </a:solidFill>
              <a:latin typeface="Arial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000" b="1" dirty="0">
                <a:solidFill>
                  <a:srgbClr val="858591"/>
                </a:solidFill>
              </a:rPr>
              <a:t>www.projektmov.cz</a:t>
            </a:r>
            <a:endParaRPr lang="cs-CZ" sz="1000" b="1" dirty="0">
              <a:solidFill>
                <a:srgbClr val="85859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" y="4533900"/>
            <a:ext cx="1000927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sz="1350">
                <a:solidFill>
                  <a:srgbClr val="0A091B"/>
                </a:solidFill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234011" y="4991100"/>
            <a:ext cx="679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>Projekt Modernizace odborného vzdělávání (MOV) rozvíjí kvalitu odborného vzdělávání </a:t>
            </a: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>podporuje uplatnitelnost absolventů na trhu práce. Je financován z Evropských strukturálních </a:t>
            </a: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>investičních fondů a jeho realizaci zajišťuje Národní pedagogický institut České </a:t>
            </a:r>
            <a:r>
              <a:rPr lang="cs-CZ" sz="1200" dirty="0">
                <a:solidFill>
                  <a:srgbClr val="0A091B"/>
                </a:solidFill>
                <a:latin typeface="Arial"/>
                <a:cs typeface="+mn-cs"/>
              </a:rPr>
              <a:t>republiky.</a:t>
            </a:r>
            <a:endParaRPr lang="en-US" sz="1400" dirty="0">
              <a:solidFill>
                <a:srgbClr val="85859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38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VÝSEV DO TRUHLÍKU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cs-CZ" sz="1800" b="1"/>
          </a:p>
          <a:p>
            <a:pPr algn="ctr" eaLnBrk="1" hangingPunct="1"/>
            <a:endParaRPr lang="cs-CZ" sz="1800" b="1"/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755650" y="4292600"/>
            <a:ext cx="748823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							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při výsevu do truhlíku</a:t>
            </a:r>
          </a:p>
        </p:txBody>
      </p:sp>
      <p:pic>
        <p:nvPicPr>
          <p:cNvPr id="819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381250"/>
            <a:ext cx="4419600" cy="3314700"/>
          </a:xfrm>
        </p:spPr>
      </p:pic>
      <p:sp>
        <p:nvSpPr>
          <p:cNvPr id="8196" name="Zástupný symbol pro obsah 5"/>
          <p:cNvSpPr>
            <a:spLocks noGrp="1"/>
          </p:cNvSpPr>
          <p:nvPr>
            <p:ph sz="half" idx="2"/>
          </p:nvPr>
        </p:nvSpPr>
        <p:spPr>
          <a:xfrm>
            <a:off x="4856163" y="1700213"/>
            <a:ext cx="3754437" cy="4395787"/>
          </a:xfrm>
        </p:spPr>
        <p:txBody>
          <a:bodyPr/>
          <a:lstStyle/>
          <a:p>
            <a:r>
              <a:rPr lang="cs-CZ"/>
              <a:t>Nachystáme si:</a:t>
            </a:r>
          </a:p>
          <a:p>
            <a:pPr lvl="1"/>
            <a:r>
              <a:rPr lang="cs-CZ"/>
              <a:t>truhlík</a:t>
            </a:r>
          </a:p>
          <a:p>
            <a:pPr lvl="1"/>
            <a:r>
              <a:rPr lang="cs-CZ"/>
              <a:t>drenáž</a:t>
            </a:r>
          </a:p>
          <a:p>
            <a:pPr lvl="1"/>
            <a:r>
              <a:rPr lang="cs-CZ"/>
              <a:t>substrát</a:t>
            </a:r>
          </a:p>
          <a:p>
            <a:pPr lvl="1"/>
            <a:r>
              <a:rPr lang="cs-CZ"/>
              <a:t>osivo</a:t>
            </a:r>
          </a:p>
          <a:p>
            <a:pPr lvl="1"/>
            <a:r>
              <a:rPr lang="cs-CZ"/>
              <a:t>síto</a:t>
            </a:r>
          </a:p>
          <a:p>
            <a:pPr lvl="1"/>
            <a:r>
              <a:rPr lang="cs-CZ"/>
              <a:t>utlačovák</a:t>
            </a:r>
          </a:p>
          <a:p>
            <a:pPr lvl="1"/>
            <a:r>
              <a:rPr lang="cs-CZ"/>
              <a:t>popisovač</a:t>
            </a:r>
          </a:p>
          <a:p>
            <a:pPr lvl="1"/>
            <a:r>
              <a:rPr lang="cs-CZ"/>
              <a:t>jmenovku</a:t>
            </a:r>
          </a:p>
          <a:p>
            <a:pPr lvl="1"/>
            <a:r>
              <a:rPr lang="cs-CZ"/>
              <a:t>postřikovač</a:t>
            </a:r>
          </a:p>
          <a:p>
            <a:pPr lvl="1"/>
            <a:endParaRPr lang="cs-CZ"/>
          </a:p>
        </p:txBody>
      </p:sp>
      <p:sp>
        <p:nvSpPr>
          <p:cNvPr id="8197" name="TextovéPole 5"/>
          <p:cNvSpPr txBox="1">
            <a:spLocks noChangeArrowheads="1"/>
          </p:cNvSpPr>
          <p:nvPr/>
        </p:nvSpPr>
        <p:spPr bwMode="auto">
          <a:xfrm>
            <a:off x="4078288" y="581977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při výsevu do truhlíku</a:t>
            </a:r>
          </a:p>
        </p:txBody>
      </p:sp>
      <p:pic>
        <p:nvPicPr>
          <p:cNvPr id="9219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1846263"/>
            <a:ext cx="3479800" cy="2735262"/>
          </a:xfrm>
        </p:spPr>
      </p:pic>
      <p:sp>
        <p:nvSpPr>
          <p:cNvPr id="9220" name="Zástupný symbol pro obsah 6"/>
          <p:cNvSpPr>
            <a:spLocks noGrp="1"/>
          </p:cNvSpPr>
          <p:nvPr>
            <p:ph sz="half" idx="2"/>
          </p:nvPr>
        </p:nvSpPr>
        <p:spPr>
          <a:xfrm>
            <a:off x="4856163" y="1844675"/>
            <a:ext cx="3754437" cy="4251325"/>
          </a:xfrm>
        </p:spPr>
        <p:txBody>
          <a:bodyPr/>
          <a:lstStyle/>
          <a:p>
            <a:r>
              <a:rPr lang="cs-CZ"/>
              <a:t>dno truhlíku vyložíme novinami</a:t>
            </a:r>
          </a:p>
          <a:p>
            <a:r>
              <a:rPr lang="cs-CZ"/>
              <a:t>vysypeme drenáží (písek cca 1 cm)</a:t>
            </a:r>
          </a:p>
          <a:p>
            <a:endParaRPr lang="cs-CZ"/>
          </a:p>
        </p:txBody>
      </p:sp>
      <p:pic>
        <p:nvPicPr>
          <p:cNvPr id="9221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ovéPole 5"/>
          <p:cNvSpPr txBox="1">
            <a:spLocks noChangeArrowheads="1"/>
          </p:cNvSpPr>
          <p:nvPr/>
        </p:nvSpPr>
        <p:spPr bwMode="auto">
          <a:xfrm>
            <a:off x="3798888" y="4652963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2</a:t>
            </a:r>
          </a:p>
        </p:txBody>
      </p:sp>
      <p:sp>
        <p:nvSpPr>
          <p:cNvPr id="9223" name="TextovéPole 5"/>
          <p:cNvSpPr txBox="1">
            <a:spLocks noChangeArrowheads="1"/>
          </p:cNvSpPr>
          <p:nvPr/>
        </p:nvSpPr>
        <p:spPr bwMode="auto">
          <a:xfrm>
            <a:off x="4030663" y="6429375"/>
            <a:ext cx="658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při výsevu do truhlíku</a:t>
            </a:r>
          </a:p>
        </p:txBody>
      </p:sp>
      <p:pic>
        <p:nvPicPr>
          <p:cNvPr id="10243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654175"/>
            <a:ext cx="3178175" cy="2384425"/>
          </a:xfrm>
        </p:spPr>
      </p:pic>
      <p:sp>
        <p:nvSpPr>
          <p:cNvPr id="1024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654175"/>
            <a:ext cx="3754437" cy="4441825"/>
          </a:xfrm>
        </p:spPr>
        <p:txBody>
          <a:bodyPr/>
          <a:lstStyle/>
          <a:p>
            <a:r>
              <a:rPr lang="cs-CZ"/>
              <a:t>navrstvíme substrát</a:t>
            </a:r>
          </a:p>
          <a:p>
            <a:r>
              <a:rPr lang="cs-CZ"/>
              <a:t>urovnáme</a:t>
            </a:r>
          </a:p>
          <a:p>
            <a:r>
              <a:rPr lang="cs-CZ"/>
              <a:t>utlačíme</a:t>
            </a:r>
          </a:p>
          <a:p>
            <a:endParaRPr lang="cs-CZ"/>
          </a:p>
        </p:txBody>
      </p:sp>
      <p:pic>
        <p:nvPicPr>
          <p:cNvPr id="1024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214813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222750"/>
            <a:ext cx="32400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5"/>
          <p:cNvSpPr txBox="1">
            <a:spLocks noChangeArrowheads="1"/>
          </p:cNvSpPr>
          <p:nvPr/>
        </p:nvSpPr>
        <p:spPr bwMode="auto">
          <a:xfrm>
            <a:off x="673100" y="385127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4</a:t>
            </a:r>
          </a:p>
        </p:txBody>
      </p:sp>
      <p:sp>
        <p:nvSpPr>
          <p:cNvPr id="10248" name="TextovéPole 5"/>
          <p:cNvSpPr txBox="1">
            <a:spLocks noChangeArrowheads="1"/>
          </p:cNvSpPr>
          <p:nvPr/>
        </p:nvSpPr>
        <p:spPr bwMode="auto">
          <a:xfrm>
            <a:off x="749300" y="633412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5</a:t>
            </a:r>
          </a:p>
        </p:txBody>
      </p:sp>
      <p:sp>
        <p:nvSpPr>
          <p:cNvPr id="10249" name="TextovéPole 5"/>
          <p:cNvSpPr txBox="1">
            <a:spLocks noChangeArrowheads="1"/>
          </p:cNvSpPr>
          <p:nvPr/>
        </p:nvSpPr>
        <p:spPr bwMode="auto">
          <a:xfrm>
            <a:off x="8056563" y="630872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při výsevu do truhlíku</a:t>
            </a:r>
          </a:p>
        </p:txBody>
      </p:sp>
      <p:pic>
        <p:nvPicPr>
          <p:cNvPr id="11267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1608138"/>
            <a:ext cx="3240088" cy="2430462"/>
          </a:xfrm>
        </p:spPr>
      </p:pic>
      <p:sp>
        <p:nvSpPr>
          <p:cNvPr id="11268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608138"/>
            <a:ext cx="3754437" cy="4487862"/>
          </a:xfrm>
        </p:spPr>
        <p:txBody>
          <a:bodyPr/>
          <a:lstStyle/>
          <a:p>
            <a:r>
              <a:rPr lang="cs-CZ"/>
              <a:t>vrchní vrstvu prosejeme</a:t>
            </a:r>
          </a:p>
          <a:p>
            <a:r>
              <a:rPr lang="cs-CZ"/>
              <a:t>urovnáme</a:t>
            </a:r>
          </a:p>
          <a:p>
            <a:r>
              <a:rPr lang="cs-CZ"/>
              <a:t>utlačíme</a:t>
            </a:r>
          </a:p>
          <a:p>
            <a:endParaRPr lang="cs-CZ"/>
          </a:p>
        </p:txBody>
      </p:sp>
      <p:pic>
        <p:nvPicPr>
          <p:cNvPr id="11269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02113"/>
            <a:ext cx="32416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213225"/>
            <a:ext cx="33480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ovéPole 5"/>
          <p:cNvSpPr txBox="1">
            <a:spLocks noChangeArrowheads="1"/>
          </p:cNvSpPr>
          <p:nvPr/>
        </p:nvSpPr>
        <p:spPr bwMode="auto">
          <a:xfrm>
            <a:off x="552450" y="380682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7</a:t>
            </a:r>
          </a:p>
        </p:txBody>
      </p:sp>
      <p:sp>
        <p:nvSpPr>
          <p:cNvPr id="11272" name="TextovéPole 5"/>
          <p:cNvSpPr txBox="1">
            <a:spLocks noChangeArrowheads="1"/>
          </p:cNvSpPr>
          <p:nvPr/>
        </p:nvSpPr>
        <p:spPr bwMode="auto">
          <a:xfrm>
            <a:off x="561975" y="6386513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8</a:t>
            </a:r>
          </a:p>
        </p:txBody>
      </p:sp>
      <p:sp>
        <p:nvSpPr>
          <p:cNvPr id="11273" name="TextovéPole 5"/>
          <p:cNvSpPr txBox="1">
            <a:spLocks noChangeArrowheads="1"/>
          </p:cNvSpPr>
          <p:nvPr/>
        </p:nvSpPr>
        <p:spPr bwMode="auto">
          <a:xfrm>
            <a:off x="8280400" y="6399213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při výsevu do truhlíku</a:t>
            </a:r>
          </a:p>
        </p:txBody>
      </p:sp>
      <p:pic>
        <p:nvPicPr>
          <p:cNvPr id="12291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28775"/>
            <a:ext cx="3371850" cy="2528888"/>
          </a:xfrm>
        </p:spPr>
      </p:pic>
      <p:sp>
        <p:nvSpPr>
          <p:cNvPr id="12292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628775"/>
            <a:ext cx="3754437" cy="4467225"/>
          </a:xfrm>
        </p:spPr>
        <p:txBody>
          <a:bodyPr/>
          <a:lstStyle/>
          <a:p>
            <a:r>
              <a:rPr lang="cs-CZ"/>
              <a:t>provedeme výsev naširoko</a:t>
            </a:r>
          </a:p>
          <a:p>
            <a:r>
              <a:rPr lang="cs-CZ"/>
              <a:t>rozdělíme shluky</a:t>
            </a:r>
          </a:p>
        </p:txBody>
      </p:sp>
      <p:pic>
        <p:nvPicPr>
          <p:cNvPr id="1229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78313"/>
            <a:ext cx="33718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775075"/>
            <a:ext cx="38528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ovéPole 5"/>
          <p:cNvSpPr txBox="1">
            <a:spLocks noChangeArrowheads="1"/>
          </p:cNvSpPr>
          <p:nvPr/>
        </p:nvSpPr>
        <p:spPr bwMode="auto">
          <a:xfrm>
            <a:off x="8191500" y="342900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12</a:t>
            </a:r>
          </a:p>
        </p:txBody>
      </p:sp>
      <p:sp>
        <p:nvSpPr>
          <p:cNvPr id="12296" name="TextovéPole 5"/>
          <p:cNvSpPr txBox="1">
            <a:spLocks noChangeArrowheads="1"/>
          </p:cNvSpPr>
          <p:nvPr/>
        </p:nvSpPr>
        <p:spPr bwMode="auto">
          <a:xfrm>
            <a:off x="684213" y="644207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11</a:t>
            </a:r>
          </a:p>
        </p:txBody>
      </p:sp>
      <p:sp>
        <p:nvSpPr>
          <p:cNvPr id="12297" name="TextovéPole 5"/>
          <p:cNvSpPr txBox="1">
            <a:spLocks noChangeArrowheads="1"/>
          </p:cNvSpPr>
          <p:nvPr/>
        </p:nvSpPr>
        <p:spPr bwMode="auto">
          <a:xfrm>
            <a:off x="611188" y="3941763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při výsevu do truhlíku</a:t>
            </a:r>
          </a:p>
        </p:txBody>
      </p:sp>
      <p:pic>
        <p:nvPicPr>
          <p:cNvPr id="1331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1773238"/>
            <a:ext cx="3816350" cy="2673350"/>
          </a:xfrm>
        </p:spPr>
      </p:pic>
      <p:sp>
        <p:nvSpPr>
          <p:cNvPr id="13316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773238"/>
            <a:ext cx="3754437" cy="4322762"/>
          </a:xfrm>
        </p:spPr>
        <p:txBody>
          <a:bodyPr/>
          <a:lstStyle/>
          <a:p>
            <a:r>
              <a:rPr lang="cs-CZ" dirty="0"/>
              <a:t>zasypeme slabou vrstvou přesátého substrátu</a:t>
            </a:r>
          </a:p>
          <a:p>
            <a:r>
              <a:rPr lang="cs-CZ" smtClean="0"/>
              <a:t>utlačíme</a:t>
            </a:r>
            <a:endParaRPr lang="cs-CZ" dirty="0"/>
          </a:p>
          <a:p>
            <a:endParaRPr lang="cs-CZ" dirty="0"/>
          </a:p>
        </p:txBody>
      </p:sp>
      <p:pic>
        <p:nvPicPr>
          <p:cNvPr id="1331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37496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3994150" y="646747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14</a:t>
            </a:r>
          </a:p>
        </p:txBody>
      </p:sp>
      <p:sp>
        <p:nvSpPr>
          <p:cNvPr id="13319" name="TextovéPole 5"/>
          <p:cNvSpPr txBox="1">
            <a:spLocks noChangeArrowheads="1"/>
          </p:cNvSpPr>
          <p:nvPr/>
        </p:nvSpPr>
        <p:spPr bwMode="auto">
          <a:xfrm>
            <a:off x="660400" y="447992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při výsevu do truhlíku</a:t>
            </a:r>
          </a:p>
        </p:txBody>
      </p:sp>
      <p:pic>
        <p:nvPicPr>
          <p:cNvPr id="14339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58938"/>
            <a:ext cx="3421062" cy="2357437"/>
          </a:xfrm>
        </p:spPr>
      </p:pic>
      <p:sp>
        <p:nvSpPr>
          <p:cNvPr id="14340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658938"/>
            <a:ext cx="3754437" cy="4437062"/>
          </a:xfrm>
        </p:spPr>
        <p:txBody>
          <a:bodyPr/>
          <a:lstStyle/>
          <a:p>
            <a:r>
              <a:rPr lang="cs-CZ"/>
              <a:t>označíme jmenovkou</a:t>
            </a:r>
          </a:p>
          <a:p>
            <a:r>
              <a:rPr lang="cs-CZ"/>
              <a:t>zavlažíme</a:t>
            </a:r>
          </a:p>
          <a:p>
            <a:r>
              <a:rPr lang="cs-CZ"/>
              <a:t>umístíme na množárnu</a:t>
            </a:r>
          </a:p>
          <a:p>
            <a:endParaRPr lang="cs-CZ"/>
          </a:p>
        </p:txBody>
      </p:sp>
      <p:pic>
        <p:nvPicPr>
          <p:cNvPr id="1434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67188"/>
            <a:ext cx="34210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167188"/>
            <a:ext cx="341471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ovéPole 5"/>
          <p:cNvSpPr txBox="1">
            <a:spLocks noChangeArrowheads="1"/>
          </p:cNvSpPr>
          <p:nvPr/>
        </p:nvSpPr>
        <p:spPr bwMode="auto">
          <a:xfrm>
            <a:off x="7812088" y="381635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17</a:t>
            </a:r>
          </a:p>
        </p:txBody>
      </p:sp>
      <p:sp>
        <p:nvSpPr>
          <p:cNvPr id="14344" name="TextovéPole 5"/>
          <p:cNvSpPr txBox="1">
            <a:spLocks noChangeArrowheads="1"/>
          </p:cNvSpPr>
          <p:nvPr/>
        </p:nvSpPr>
        <p:spPr bwMode="auto">
          <a:xfrm>
            <a:off x="500063" y="643890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16</a:t>
            </a:r>
          </a:p>
        </p:txBody>
      </p:sp>
      <p:sp>
        <p:nvSpPr>
          <p:cNvPr id="14345" name="TextovéPole 5"/>
          <p:cNvSpPr txBox="1">
            <a:spLocks noChangeArrowheads="1"/>
          </p:cNvSpPr>
          <p:nvPr/>
        </p:nvSpPr>
        <p:spPr bwMode="auto">
          <a:xfrm>
            <a:off x="500063" y="374015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200" dirty="0"/>
              <a:t>Obr. 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852</TotalTime>
  <Words>174</Words>
  <Application>Microsoft Office PowerPoint</Application>
  <PresentationFormat>Předvádění na obrazovce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Roboto Condensed</vt:lpstr>
      <vt:lpstr>Times New Roman</vt:lpstr>
      <vt:lpstr>Wingdings</vt:lpstr>
      <vt:lpstr>Osy</vt:lpstr>
      <vt:lpstr>GENARAL LAYOUTS</vt:lpstr>
      <vt:lpstr>Prezentace aplikace PowerPoint</vt:lpstr>
      <vt:lpstr>VÝSEV DO TRUHLÍKU</vt:lpstr>
      <vt:lpstr>Postup při výsevu do truhlíku</vt:lpstr>
      <vt:lpstr>Postup při výsevu do truhlíku</vt:lpstr>
      <vt:lpstr>Postup při výsevu do truhlíku</vt:lpstr>
      <vt:lpstr>Postup při výsevu do truhlíku</vt:lpstr>
      <vt:lpstr>Postup při výsevu do truhlíku</vt:lpstr>
      <vt:lpstr>Postup při výsevu do truhlíku</vt:lpstr>
      <vt:lpstr>Postup při výsevu do truhlíku</vt:lpstr>
      <vt:lpstr>Použité 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Množení rostlin</dc:title>
  <dc:creator>Jiřina Šafářová</dc:creator>
  <cp:lastModifiedBy>Eva Kejkulová</cp:lastModifiedBy>
  <cp:revision>81</cp:revision>
  <dcterms:created xsi:type="dcterms:W3CDTF">2010-04-03T20:59:19Z</dcterms:created>
  <dcterms:modified xsi:type="dcterms:W3CDTF">2020-04-24T07:31:06Z</dcterms:modified>
</cp:coreProperties>
</file>