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72" r:id="rId3"/>
    <p:sldMasterId id="2147483660" r:id="rId4"/>
    <p:sldMasterId id="2147483699" r:id="rId5"/>
  </p:sldMasterIdLst>
  <p:notesMasterIdLst>
    <p:notesMasterId r:id="rId28"/>
  </p:notesMasterIdLst>
  <p:handoutMasterIdLst>
    <p:handoutMasterId r:id="rId29"/>
  </p:handoutMasterIdLst>
  <p:sldIdLst>
    <p:sldId id="261" r:id="rId6"/>
    <p:sldId id="259" r:id="rId7"/>
    <p:sldId id="256" r:id="rId8"/>
    <p:sldId id="260" r:id="rId9"/>
    <p:sldId id="257" r:id="rId10"/>
    <p:sldId id="258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48025D6-BC48-454A-A68A-C6D90636BA39}">
          <p14:sldIdLst>
            <p14:sldId id="261"/>
            <p14:sldId id="259"/>
            <p14:sldId id="256"/>
            <p14:sldId id="260"/>
            <p14:sldId id="257"/>
            <p14:sldId id="258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8311B-F862-4718-AE45-08DEC141729D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65CB9-CF04-4558-ACC9-D63B6C01F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86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53FEB-05C5-415A-B468-31183DA70EE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53A19-7AEA-4DB9-84AC-79996F42D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68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53A19-7AEA-4DB9-84AC-79996F42D21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78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53A19-7AEA-4DB9-84AC-79996F42D21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78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0" y="6518609"/>
            <a:ext cx="2133600" cy="365125"/>
          </a:xfrm>
        </p:spPr>
        <p:txBody>
          <a:bodyPr/>
          <a:lstStyle/>
          <a:p>
            <a:fld id="{7E9F5F3E-B1E5-4A45-8632-511F10AD6923}" type="datetime1">
              <a:rPr lang="cs-CZ" smtClean="0"/>
              <a:t>03.04.2020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Zástupný symbol pro obsah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381328"/>
            <a:ext cx="608931" cy="6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0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0701-7C42-4B8A-BC58-2DA8D36EA89B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96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3F5B-2756-41D3-B3EE-828A87518910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05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60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085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88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072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20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93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62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609B-3432-423E-A42A-CE96BAD8E43D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66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313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95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603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078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43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199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468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798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46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31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A9B1-4FCA-43E8-8B88-E02CE7EEB7CE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886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68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541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643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28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08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050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50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1482-46A9-4B4E-8E33-2C8AFA64FFFB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571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BBF-CC20-4447-9ADE-0B28127B0BCE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222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4CE4-8E12-4F64-AFB3-0E2C77C3CF9A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06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A5B1-894B-4734-AB08-FEE3716DBAEA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570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BC1D-B46F-4473-95DA-29FC8C9828ED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528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912C7-84FC-44C2-B289-9EF04559C557}" type="datetime1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894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336F-8FEE-4E57-9837-87EB0C85A988}" type="datetime1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590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F923-6BED-40D4-8DBD-43AC2DE9CB1D}" type="datetime1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868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F00D-D3CC-4078-8DBB-CE3A5A0512C5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4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56AB-26FB-49AC-A3E8-24281FFCAAD0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115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F269-DA30-4993-949A-D841249892F6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394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7FA0-E02C-47E6-B1BD-9A67F6A49B4E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515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3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52425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2425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1561" y="536173"/>
            <a:ext cx="8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000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476250" y="6360113"/>
            <a:ext cx="82486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3CAC-12D3-46D8-8DB1-4F563D5FA416}" type="datetime1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863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52425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476250" y="6360113"/>
            <a:ext cx="82486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0000" y="1651000"/>
            <a:ext cx="13716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4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2382" y="0"/>
            <a:ext cx="9144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019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A0CA-D0FA-455B-83F6-380B9708E341}" type="datetime1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83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73F8-BB60-45C3-9EF2-CF4A424C00BE}" type="datetime1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96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93A5-6844-4F5C-B65E-08E7CEE1FCDC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07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07B3-C89E-4128-9923-20F55684BADC}" type="datetime1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36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89438-402C-4D28-B8D1-2B145C41197F}" type="datetime1">
              <a:rPr lang="cs-CZ" smtClean="0"/>
              <a:t>03.04.2020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AA01E-45DB-426C-AD11-AF8F54DCC55E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Zástupný symbol pro obsah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229200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5851-7764-43E6-B4A1-32895F63253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ADCC-B7FA-4AC0-BE17-0263DCEFD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DFFD0-10C3-40FA-92AF-F0A38AC881E4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251B-2C46-4864-B793-4EA80B8DA6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0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B5A9-37EC-4033-8E0F-3455CE314F6B}" type="datetime1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D2ED4-8B44-4535-9495-9CF07135D2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47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46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1" y="2667000"/>
            <a:ext cx="6745957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6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\Desktop\barový inventář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4131"/>
            <a:ext cx="788436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2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\Desktop\barový inventář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8426" y="371246"/>
            <a:ext cx="683849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8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\Desktop\barové sk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648"/>
            <a:ext cx="788436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88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\Desktop\barové sklo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0146" y="176942"/>
            <a:ext cx="6804560" cy="65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8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\Desktop\barové sklo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4701" y="254137"/>
            <a:ext cx="7009828" cy="65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9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4" name="Picture 6" descr="C:\Users\Martina\Desktop\barové sklo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9340" y="-93091"/>
            <a:ext cx="684539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8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\Desktop\silnostěnné sk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1624" y="474663"/>
            <a:ext cx="699611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9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Martina\Desktop\šálky sk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0080" y="89659"/>
            <a:ext cx="6714084" cy="682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63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Martina\Desktop\šálky porcel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4675" y="200983"/>
            <a:ext cx="6858001" cy="64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0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Martina\Desktop\porcel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0" y="332656"/>
            <a:ext cx="791070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7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Praktické ukázky 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moderního nápojového inventáře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42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Martina\Desktop\porcelán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768955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2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5295900" y="4819476"/>
            <a:ext cx="3162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cs-CZ" sz="1000" b="1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pedagogický institut České republiky </a:t>
            </a:r>
            <a:r>
              <a:rPr lang="cs-CZ" sz="1000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000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>
                <a:solidFill>
                  <a:srgbClr val="858591"/>
                </a:solidFill>
                <a:latin typeface="Arial"/>
              </a:rPr>
              <a:t>modernizace </a:t>
            </a:r>
            <a:r>
              <a:rPr lang="cs-CZ" sz="1000" dirty="0">
                <a:solidFill>
                  <a:srgbClr val="858591"/>
                </a:solidFill>
                <a:latin typeface="Arial"/>
              </a:rPr>
              <a:t>odborného vzdělávání </a:t>
            </a:r>
            <a:endParaRPr lang="cs-CZ" sz="1000" dirty="0">
              <a:solidFill>
                <a:srgbClr val="858591"/>
              </a:solidFill>
              <a:latin typeface="Arial"/>
              <a:cs typeface="Arial" panose="020B0604020202020204" pitchFamily="34" charset="0"/>
            </a:endParaRPr>
          </a:p>
          <a:p>
            <a:pPr defTabSz="685800"/>
            <a:r>
              <a:rPr lang="cs-CZ" sz="1000" b="1" dirty="0">
                <a:solidFill>
                  <a:srgbClr val="85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1000" b="1" dirty="0">
              <a:solidFill>
                <a:srgbClr val="85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" y="4533900"/>
            <a:ext cx="1000927" cy="10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1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2" y="2857500"/>
            <a:ext cx="6745957" cy="902353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234011" y="4991100"/>
            <a:ext cx="6796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cs-CZ" sz="1200" dirty="0">
                <a:solidFill>
                  <a:srgbClr val="0A091B"/>
                </a:solidFill>
                <a:latin typeface="Arial"/>
              </a:rPr>
              <a:t>Projekt Modernizace odborného vzdělávání (MOV) rozvíjí kvalitu odborného vzdělávání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200" dirty="0">
                <a:solidFill>
                  <a:srgbClr val="0A091B"/>
                </a:solidFill>
                <a:latin typeface="Arial"/>
              </a:rPr>
            </a:br>
            <a:r>
              <a:rPr lang="cs-CZ" sz="12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podporuje uplatnitelnost absolventů na trhu práce. Je financován z Evropských strukturálních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200" dirty="0">
                <a:solidFill>
                  <a:srgbClr val="0A091B"/>
                </a:solidFill>
                <a:latin typeface="Arial"/>
              </a:rPr>
            </a:br>
            <a:r>
              <a:rPr lang="cs-CZ" sz="12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investičních fondů a jeho realizaci zajišťuje Národní pedagogický institut České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republiky.</a:t>
            </a:r>
            <a:endParaRPr lang="en-US" sz="1400" dirty="0">
              <a:solidFill>
                <a:srgbClr val="85859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4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9240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173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29363"/>
            <a:ext cx="2895600" cy="3921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\Desktop\pivní sklo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6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 descr="C:\Users\Martina\Desktop\vinný inventá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1012" y="440669"/>
            <a:ext cx="6858000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75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artina\Desktop\sklo na B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6477" y="381188"/>
            <a:ext cx="68583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9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\Desktop\sklo na R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991" y="404667"/>
            <a:ext cx="685800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\Desktop\sklo na Č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4949" y="341313"/>
            <a:ext cx="724143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4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\Desktop\sklo na Š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0644" y="405087"/>
            <a:ext cx="696602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758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ICITY - Bright Blue">
    <a:dk1>
      <a:srgbClr val="0A091B"/>
    </a:dk1>
    <a:lt1>
      <a:srgbClr val="F2F2F5"/>
    </a:lt1>
    <a:dk2>
      <a:srgbClr val="858591"/>
    </a:dk2>
    <a:lt2>
      <a:srgbClr val="FFFFFF"/>
    </a:lt2>
    <a:accent1>
      <a:srgbClr val="00B0F0"/>
    </a:accent1>
    <a:accent2>
      <a:srgbClr val="C0C0C8"/>
    </a:accent2>
    <a:accent3>
      <a:srgbClr val="00B0F0"/>
    </a:accent3>
    <a:accent4>
      <a:srgbClr val="00B0F0"/>
    </a:accent4>
    <a:accent5>
      <a:srgbClr val="00B0F0"/>
    </a:accent5>
    <a:accent6>
      <a:srgbClr val="00B0F0"/>
    </a:accent6>
    <a:hlink>
      <a:srgbClr val="0084B4"/>
    </a:hlink>
    <a:folHlink>
      <a:srgbClr val="5CD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23</Words>
  <Application>Microsoft Office PowerPoint</Application>
  <PresentationFormat>Předvádění na obrazovce (4:3)</PresentationFormat>
  <Paragraphs>7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Arial</vt:lpstr>
      <vt:lpstr>Calibri</vt:lpstr>
      <vt:lpstr>Roboto Condensed</vt:lpstr>
      <vt:lpstr>Motiv systému Office</vt:lpstr>
      <vt:lpstr>2_Vlastní návrh</vt:lpstr>
      <vt:lpstr>1_Vlastní návrh</vt:lpstr>
      <vt:lpstr>Vlastní návrh</vt:lpstr>
      <vt:lpstr>GENARAL LAYOUTS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</dc:creator>
  <cp:lastModifiedBy>Eva Kejkulová</cp:lastModifiedBy>
  <cp:revision>12</cp:revision>
  <dcterms:created xsi:type="dcterms:W3CDTF">2018-09-27T07:59:57Z</dcterms:created>
  <dcterms:modified xsi:type="dcterms:W3CDTF">2020-04-03T13:39:56Z</dcterms:modified>
</cp:coreProperties>
</file>