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1" r:id="rId2"/>
  </p:sldMasterIdLst>
  <p:sldIdLst>
    <p:sldId id="324" r:id="rId3"/>
    <p:sldId id="256" r:id="rId4"/>
    <p:sldId id="257" r:id="rId5"/>
    <p:sldId id="277" r:id="rId6"/>
    <p:sldId id="278" r:id="rId7"/>
    <p:sldId id="279" r:id="rId8"/>
    <p:sldId id="276" r:id="rId9"/>
    <p:sldId id="280" r:id="rId10"/>
    <p:sldId id="281" r:id="rId11"/>
    <p:sldId id="264" r:id="rId12"/>
    <p:sldId id="651" r:id="rId13"/>
    <p:sldId id="65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93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02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52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59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6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267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631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22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49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101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3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090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14220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37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9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9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9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2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90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79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98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a stavba osobního počítače</a:t>
            </a:r>
            <a:r>
              <a:rPr lang="cs-CZ" sz="3200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DOTAZY, NÁVRHY, MOŽNÉ POSTUPY?</a:t>
            </a:r>
          </a:p>
        </p:txBody>
      </p:sp>
    </p:spTree>
    <p:extLst>
      <p:ext uri="{BB962C8B-B14F-4D97-AF65-F5344CB8AC3E}">
        <p14:creationId xmlns:p14="http://schemas.microsoft.com/office/powerpoint/2010/main" val="652943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35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75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425239" cy="2387600"/>
          </a:xfrm>
        </p:spPr>
        <p:txBody>
          <a:bodyPr>
            <a:normAutofit/>
          </a:bodyPr>
          <a:lstStyle/>
          <a:p>
            <a:r>
              <a:rPr lang="cs-CZ" dirty="0"/>
              <a:t>Návrh a stavba osobního počítače</a:t>
            </a:r>
            <a:r>
              <a:rPr lang="cs-CZ" sz="440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Pracovn</a:t>
            </a:r>
            <a:r>
              <a:rPr lang="cs-CZ" dirty="0"/>
              <a:t>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9819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Zadání komplexní úlohy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cap="all" dirty="0"/>
              <a:t>IDENTIFIKACE A POPIS ZÁKLADNÍCH KOMPONENT </a:t>
            </a:r>
            <a:r>
              <a:rPr lang="cs-CZ" cap="all" dirty="0" err="1"/>
              <a:t>pc</a:t>
            </a:r>
            <a:r>
              <a:rPr lang="cs-CZ" cap="all" dirty="0"/>
              <a:t> DLE NABÍDKY.</a:t>
            </a:r>
          </a:p>
          <a:p>
            <a:pPr lvl="0"/>
            <a:r>
              <a:rPr lang="cs-CZ" cap="all" dirty="0"/>
              <a:t>VÝBĚR A NÁVRH VHODNÉ POČÍTAČOVÉ SESTAVY DLE DANÝCH PARAMETRŮ.</a:t>
            </a:r>
          </a:p>
          <a:p>
            <a:pPr lvl="0"/>
            <a:r>
              <a:rPr lang="cs-CZ" cap="all" dirty="0"/>
              <a:t>SESTAVENÍ PC DLE VLASTNÍHO NÁVRHU.</a:t>
            </a:r>
          </a:p>
          <a:p>
            <a:pPr lvl="0"/>
            <a:r>
              <a:rPr lang="cs-CZ" cap="all" dirty="0"/>
              <a:t>SPUŠTĚNÍ PC.</a:t>
            </a:r>
          </a:p>
          <a:p>
            <a:pPr lvl="0"/>
            <a:r>
              <a:rPr lang="cs-CZ" cap="all" dirty="0"/>
              <a:t>KONTROLA FUNKČNOSTI A NASTAVENÍ VHODNÝCH PARAMETRŮ V BIOSU.</a:t>
            </a:r>
          </a:p>
          <a:p>
            <a:pPr lvl="0"/>
            <a:r>
              <a:rPr lang="cs-CZ" cap="all" dirty="0"/>
              <a:t>NÁVRH ŘEŠENÍ MOŽNÝCH PROBLÉMŮ.</a:t>
            </a:r>
          </a:p>
        </p:txBody>
      </p:sp>
    </p:spTree>
    <p:extLst>
      <p:ext uri="{BB962C8B-B14F-4D97-AF65-F5344CB8AC3E}">
        <p14:creationId xmlns:p14="http://schemas.microsoft.com/office/powerpoint/2010/main" val="402399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IDENTIFIKACE A POPIS ZÁKLADNÍCH KOMPONENT </a:t>
            </a:r>
            <a:r>
              <a:rPr lang="cs-CZ" dirty="0" err="1"/>
              <a:t>pc</a:t>
            </a:r>
            <a:r>
              <a:rPr lang="cs-CZ" dirty="0"/>
              <a:t> DLE NABÍDKY.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dirty="0"/>
              <a:t>IDENTIFIKACE A POPIS DOSTUPNÝCH PC KOMPONENT DLE NÁSLEDUJÍCÍCH KRITÉRIÍ:</a:t>
            </a:r>
          </a:p>
          <a:p>
            <a:r>
              <a:rPr lang="cs-CZ" dirty="0"/>
              <a:t>POČÍTAČOVÁ SKŘÍŇ (FORMÁT, VELIKOST, KOMPATIBILITA, PŘÍDAVNÉ FUNKCE, CHLAZENÍ, …)</a:t>
            </a:r>
          </a:p>
          <a:p>
            <a:r>
              <a:rPr lang="cs-CZ" dirty="0"/>
              <a:t>ZDROJ (VÝKON, KABELÁŽ, KOMPATIBILITA, HLUČNOST, CHLAZENÍ, DALŠÍ FUNKCE, …)</a:t>
            </a:r>
          </a:p>
          <a:p>
            <a:r>
              <a:rPr lang="cs-CZ" dirty="0"/>
              <a:t>ZÁKLADNÍ DESKA (FORMÁT, KOMPATIBILITA, ČIPOVÁ SADA, VSTUPY / VÝSTUPY, PATICE NA CPU, SBĚRNICE, FREKVENCE, ATD.)</a:t>
            </a:r>
          </a:p>
          <a:p>
            <a:r>
              <a:rPr lang="cs-CZ" dirty="0"/>
              <a:t>PROCESOR (POČET JADER, RYCHLOST, INSTRUKČNÍ SADY, ZAPOUZDŘENÍ, VYROVNÁVACÍ PAMĚT, KOMPATIBILITA, ATD.)</a:t>
            </a:r>
          </a:p>
          <a:p>
            <a:r>
              <a:rPr lang="cs-CZ" dirty="0"/>
              <a:t>OPERAČNÍ PAMĚŤ (RYCHLOST, KAPACITA, NAPĚTÍ, LATENCE, ATD.)</a:t>
            </a:r>
          </a:p>
          <a:p>
            <a:r>
              <a:rPr lang="cs-CZ" dirty="0"/>
              <a:t>PEVNÉ DISKY (TECHNOLOGIE / HDD, SSD, SSHD</a:t>
            </a:r>
            <a:r>
              <a:rPr lang="en-US" dirty="0"/>
              <a:t>;</a:t>
            </a:r>
            <a:r>
              <a:rPr lang="cs-CZ" dirty="0"/>
              <a:t> VELIKOST, KAPACITA, ROZHRANÍ, ATD.)</a:t>
            </a:r>
          </a:p>
          <a:p>
            <a:r>
              <a:rPr lang="cs-CZ" dirty="0"/>
              <a:t>ROZŠIŘUJÍCÍ KARTY (GRAFICKÁ, ZVUKOVÁ, WIFI, ETHERNET, …)</a:t>
            </a:r>
          </a:p>
          <a:p>
            <a:r>
              <a:rPr lang="cs-CZ" dirty="0"/>
              <a:t>DALŠÍ KOMPONENTY (OPTICKÉ MECHANIKY, ČTEČKY PAMĚŤOVÝCH KARET, PŘÍDAVNÁ ROZHRANÍ – REDUKCE, PORTY APOD.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23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A NÁVRH VHODNÉ POČÍTAČOVÉ SESTAVY DLE DANÝCH PARAMETRŮ.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7891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PŘI VÝBĚRU A NÁVRHU POČÍTAČOVÉ SESTAVY DLE DANÝCH PARAMETRŮ DBEJTE NA NÁSLEDUJÍCÍ KRITÉRIA:</a:t>
            </a:r>
          </a:p>
          <a:p>
            <a:r>
              <a:rPr lang="cs-CZ" dirty="0"/>
              <a:t>VYUŽITÍ POČÍTAČE? (HERNÍ, GRAFICKÝ, KANCELÁŘSKÝ, APOD.)</a:t>
            </a:r>
          </a:p>
          <a:p>
            <a:r>
              <a:rPr lang="cs-CZ" dirty="0"/>
              <a:t>ZAMĚŘENÍ NA (BEZPEČNOST, RYCHLOST, KVALITU, …)</a:t>
            </a:r>
          </a:p>
          <a:p>
            <a:r>
              <a:rPr lang="cs-CZ" dirty="0"/>
              <a:t>KOMPATIBILITA JEDNOTLIVÝCH KOMPONENT</a:t>
            </a:r>
          </a:p>
          <a:p>
            <a:pPr lvl="1"/>
            <a:r>
              <a:rPr lang="cs-CZ" dirty="0"/>
              <a:t>ZÁKLADNÍ DESKA S PROCESOREM, OPERAČNÍ PAMĚTÍ, ROZHRANÍ PEVNÝCH DISKŮ, GRAFICKÁ KARTA APOD.</a:t>
            </a:r>
          </a:p>
          <a:p>
            <a:pPr lvl="1"/>
            <a:r>
              <a:rPr lang="cs-CZ" dirty="0"/>
              <a:t>FORMÁT POČÍTAČOVÉ SKŘÍNĚ SE ZÁKLADNÍ DESKOU</a:t>
            </a:r>
          </a:p>
          <a:p>
            <a:pPr lvl="1"/>
            <a:r>
              <a:rPr lang="cs-CZ" dirty="0"/>
              <a:t>DOSTATEČNĚ DIMENZOVANÝ POČÍTAČOVÝ ZDROJ NA ZVOLENOU SESTAVU</a:t>
            </a:r>
          </a:p>
          <a:p>
            <a:pPr lvl="1"/>
            <a:r>
              <a:rPr lang="cs-CZ" dirty="0"/>
              <a:t>ČIPOVÁ SADA ZÁKLADNÍ DESKY S PŘIPOJENÝMI KOMPONENTAMI</a:t>
            </a:r>
          </a:p>
          <a:p>
            <a:pPr lvl="1"/>
            <a:r>
              <a:rPr lang="cs-CZ" dirty="0"/>
              <a:t>DATOVÉ ROZHRANÍ DISKŮ SE ZÁKLADNÍ DESKOU A NAPÁJECÍ KONEKTORY U PC ZDROJE</a:t>
            </a:r>
          </a:p>
          <a:p>
            <a:pPr lvl="1"/>
            <a:r>
              <a:rPr lang="cs-CZ" dirty="0"/>
              <a:t>APOD.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3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SESTAVENÍ PC DLE VLASTNÍHO NÁVRHU.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NA ZÁKLADĚ VÁMI ZVOLENÝCH KOMPONENT SESTAVTE POČÍTAČ S DŮRAZEM NA BEZPEČNOST VAŠI I PC KOMPONENT:</a:t>
            </a:r>
          </a:p>
          <a:p>
            <a:pPr lvl="0"/>
            <a:r>
              <a:rPr lang="cs-CZ" dirty="0"/>
              <a:t>UVĚDOMTE SI PROBLEMATIKU ESD (ELEKTROSTATICKÝ VÝBOJ), KTERÝ MŮŽE ZAPŘIČINIT POŠKOZENÍ PC KOMPONENT</a:t>
            </a:r>
          </a:p>
          <a:p>
            <a:pPr lvl="0"/>
            <a:r>
              <a:rPr lang="cs-CZ" dirty="0"/>
              <a:t>POUŽÍVEJTE VHODNÉ PRACOVNÍ PROSTŘEDÍ, NÁSTROJE, VYBAVENÍ ATD.</a:t>
            </a:r>
          </a:p>
          <a:p>
            <a:pPr lvl="0"/>
            <a:r>
              <a:rPr lang="cs-CZ" dirty="0"/>
              <a:t>PŘI PRÁCI VYUŽÍVEJTE VHODNÝCH ZDROJŮ INFORMACÍ (MANUÁLY VÝROBCŮ JEDNOTLIVÝCH KOMPONENT, PŘÍRUČKY PRO STAVBU PC, INTERNET, VYHLEDÁVAČE, APOD.)</a:t>
            </a:r>
          </a:p>
          <a:p>
            <a:pPr lvl="0"/>
            <a:r>
              <a:rPr lang="cs-CZ" dirty="0"/>
              <a:t>VHODNÉ UMÍSTĚNÍ JEDNOTLIVÝCH KOMPONENT (OPTIMÁLNÍ CHLAZENÍ, VEDENÍ KABELÁŽE APOD.)</a:t>
            </a:r>
          </a:p>
        </p:txBody>
      </p:sp>
    </p:spTree>
    <p:extLst>
      <p:ext uri="{BB962C8B-B14F-4D97-AF65-F5344CB8AC3E}">
        <p14:creationId xmlns:p14="http://schemas.microsoft.com/office/powerpoint/2010/main" val="27299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SPUŠTĚNÍ PC.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35797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P</a:t>
            </a:r>
            <a:r>
              <a:rPr lang="cs-CZ" sz="2200" dirty="0"/>
              <a:t>ŘED SPUŠTĚNÍM PC JE ZAPOTŘEBÍ ZKONTROLOVAT NĚKOLIK VĚCÍ:</a:t>
            </a:r>
          </a:p>
          <a:p>
            <a:pPr lvl="0"/>
            <a:r>
              <a:rPr lang="cs-CZ" sz="2200" dirty="0">
                <a:solidFill>
                  <a:srgbClr val="FF0000"/>
                </a:solidFill>
              </a:rPr>
              <a:t>PO SESTAVENÍ PC MUSÍ PROBĚHNOUT NUTNÁ KONTROLA ODBORNÝM VYUČUJÍCÍM</a:t>
            </a:r>
            <a:r>
              <a:rPr lang="en-US" sz="2200" dirty="0">
                <a:solidFill>
                  <a:srgbClr val="FF0000"/>
                </a:solidFill>
              </a:rPr>
              <a:t>!</a:t>
            </a:r>
            <a:endParaRPr lang="cs-CZ" sz="2200" dirty="0">
              <a:solidFill>
                <a:srgbClr val="FF0000"/>
              </a:solidFill>
            </a:endParaRPr>
          </a:p>
          <a:p>
            <a:pPr lvl="0"/>
            <a:r>
              <a:rPr lang="cs-CZ" sz="2200" dirty="0">
                <a:solidFill>
                  <a:srgbClr val="FF0000"/>
                </a:solidFill>
              </a:rPr>
              <a:t>VYUČUJÍCÍ ROZHODNE O SPRÁVNOSTI ZAPOJENÍ PC A POTÉ JE MOŽNÉ POČÍTAČ ZAPNOUT</a:t>
            </a:r>
            <a:r>
              <a:rPr lang="en-US" sz="2200" dirty="0">
                <a:solidFill>
                  <a:srgbClr val="FF0000"/>
                </a:solidFill>
              </a:rPr>
              <a:t>!</a:t>
            </a:r>
            <a:endParaRPr lang="cs-CZ" sz="2200" dirty="0">
              <a:solidFill>
                <a:srgbClr val="FF0000"/>
              </a:solidFill>
            </a:endParaRPr>
          </a:p>
          <a:p>
            <a:r>
              <a:rPr lang="cs-CZ" sz="2200" dirty="0"/>
              <a:t>TYPICKÉ PROBLÉMY PŘI OVĚŘENÍ SPRÁVNOSTI ZAPOJENÍ PC:</a:t>
            </a:r>
          </a:p>
          <a:p>
            <a:pPr lvl="1"/>
            <a:r>
              <a:rPr lang="cs-CZ" dirty="0"/>
              <a:t>NESPRÁVNĚ ZVOLENÉ NEBO NEZAPOJENÉ KABELY (NAPÁJENÍ KOMPONENT, DATOVÉ KABELY, KABELY PŘEDNÍHO PANELU PC SKŘÍNĚ APOD.</a:t>
            </a:r>
          </a:p>
          <a:p>
            <a:pPr lvl="1"/>
            <a:r>
              <a:rPr lang="cs-CZ" dirty="0"/>
              <a:t>ŠPATNÁ VOLBA KOMPONENT (NEKOMPATIBILITA APOD.)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89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KONTROLA FUNKČNOSTI A NASTAVENÍ VHODNÝCH PARAMETRŮ V BIOSU.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35797"/>
          </a:xfrm>
        </p:spPr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P</a:t>
            </a:r>
            <a:r>
              <a:rPr lang="cs-CZ" sz="2200" dirty="0"/>
              <a:t>O SPUŠTĚNÍ PC JE ZAPOTŘEBÍ ZKONTROLOVAT FUNKČNOST POČÍTAČOVÉ SESTAVY:</a:t>
            </a:r>
          </a:p>
          <a:p>
            <a:r>
              <a:rPr lang="cs-CZ" sz="2200" dirty="0"/>
              <a:t>KONTROLA </a:t>
            </a:r>
          </a:p>
          <a:p>
            <a:pPr lvl="1"/>
            <a:r>
              <a:rPr lang="cs-CZ" sz="1800" dirty="0"/>
              <a:t>TLAČÍTKA ČELNÍHO PANELU ON – OFF, RESET</a:t>
            </a:r>
          </a:p>
          <a:p>
            <a:pPr lvl="1"/>
            <a:r>
              <a:rPr lang="cs-CZ" sz="1800" dirty="0"/>
              <a:t>HDD LED, POWER LED, …</a:t>
            </a:r>
          </a:p>
          <a:p>
            <a:pPr lvl="1"/>
            <a:r>
              <a:rPr lang="cs-CZ" sz="1800" dirty="0"/>
              <a:t>VENTILÁTORY NA PROCESORU, VE ZDROJI, PŘÍDAVNÉ V PC SKŘÍNI DLE TYPU SESTAVY</a:t>
            </a:r>
          </a:p>
          <a:p>
            <a:pPr lvl="1"/>
            <a:r>
              <a:rPr lang="cs-CZ" sz="1800" dirty="0"/>
              <a:t>ERROR BEEP (CHYBOVÁ ZVUKOVÁ HLÁŠENÍ PŘI P.O.S.T.)</a:t>
            </a:r>
          </a:p>
          <a:p>
            <a:pPr lvl="1"/>
            <a:r>
              <a:rPr lang="cs-CZ" sz="1800" dirty="0"/>
              <a:t>VSTUP DO BIOSU (DLE VÝROBCE POMOCÍ KLÁVESOVÉ ZKRATKY F2, F10, F12, DEL APOD.)</a:t>
            </a:r>
          </a:p>
          <a:p>
            <a:pPr lvl="1"/>
            <a:r>
              <a:rPr lang="cs-CZ" sz="1800" dirty="0"/>
              <a:t>V BIOSU ZKONTROLOVAT</a:t>
            </a:r>
          </a:p>
          <a:p>
            <a:pPr lvl="2"/>
            <a:r>
              <a:rPr lang="cs-CZ" sz="1600" dirty="0"/>
              <a:t>NASTAVENÍ PARAMETRŮ KOMPOMENT (CPU, RAM, GPU, HDD ATD.)</a:t>
            </a:r>
          </a:p>
          <a:p>
            <a:pPr lvl="2"/>
            <a:r>
              <a:rPr lang="cs-CZ" sz="1600" dirty="0"/>
              <a:t>ACPI, BOOT SEKVENCE, ZABEZPEČENÍ, FLASH BIOSU APOD.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613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NÁVRH ŘEŠENÍ MOŽNÝCH PROBLÉMŮ.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35797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sz="2200" dirty="0"/>
              <a:t>MOŽNÉ PROBLÉMY, KTERÉ MOHOU NASTAT PŘI VÝBĚRU A SESTAVENÍ OSOBNÍHO POČÍTAČE: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ŠPATNÁ VOLBA KOMPONENT (NEKOMPATIBILITA APOD.)</a:t>
            </a:r>
          </a:p>
          <a:p>
            <a:r>
              <a:rPr lang="cs-CZ" sz="2200" dirty="0"/>
              <a:t>ŠPATNÝ POSTUP PŘI STAVBĚ PC (POŠKOZENÉ SOUČÁSTKY DÍKY ESD, MECHANICKÉ POŠKOZENÍ APOD.)</a:t>
            </a:r>
          </a:p>
          <a:p>
            <a:r>
              <a:rPr lang="cs-CZ" sz="2200" dirty="0"/>
              <a:t>NEVHODNĚ ZVOLENÉ NÁSTROJE – NÁŘADÍ</a:t>
            </a:r>
          </a:p>
          <a:p>
            <a:r>
              <a:rPr lang="cs-CZ" sz="2200" dirty="0"/>
              <a:t>ŠPATNÉ PROSTŘEDÍ PŘI STAVBĚ (NEČISTOTA, PRACH, VLHKOST APOD.)</a:t>
            </a:r>
          </a:p>
          <a:p>
            <a:r>
              <a:rPr lang="cs-CZ" sz="2200" dirty="0"/>
              <a:t>ŠPATNÉ ZAPOJENÍ KOMPONENT (OTOČENÉ KONEKTORY, KABELY, KOMPONENTY VE ŠPATNÝCH ROZHRANÍCH APOD.)</a:t>
            </a:r>
          </a:p>
          <a:p>
            <a:r>
              <a:rPr lang="cs-CZ" sz="2200" dirty="0"/>
              <a:t>ŠPATNĚ UMÍSTĚNÉ KOMPONENTY (NEDOSTATEČNÉ CHLAZENÍ)</a:t>
            </a:r>
          </a:p>
          <a:p>
            <a:r>
              <a:rPr lang="cs-CZ" sz="2200" dirty="0"/>
              <a:t>NEVYVÁZANÁ KABELÁŽ (MOŽNOST UVOLNĚNÍ KONEKTORŮ,  ODPOJENÍ KOMPONENT, ZAMEZENÍ PRŮTOKU VZDUCHU, VNIKNUTÍ DO VENTILACE)</a:t>
            </a:r>
          </a:p>
          <a:p>
            <a:r>
              <a:rPr lang="cs-CZ" sz="2200" dirty="0"/>
              <a:t>ŠPATNÉ NASTAVENÍ BIOSU (SNÍŽENÍ VÝKONU KOMPONENT NEBO CELÉHO SYSTÉMU, NEFUKČNÍ JEDNOLIVÉ KOMPONENTY, NELZE SPUSTIT OPERAČNÍ SYSTÉM, NEZABEZPEČENÝ BIOS, APOD.)</a:t>
            </a:r>
          </a:p>
          <a:p>
            <a:pPr lvl="1"/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064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2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3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606</TotalTime>
  <Words>757</Words>
  <Application>Microsoft Macintosh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Tw Cen MT</vt:lpstr>
      <vt:lpstr>Obvod</vt:lpstr>
      <vt:lpstr>GENARAL LAYOUTS</vt:lpstr>
      <vt:lpstr>Prezentace aplikace PowerPoint</vt:lpstr>
      <vt:lpstr>Návrh a stavba osobního počítače.</vt:lpstr>
      <vt:lpstr>Zadání komplexní úlohy</vt:lpstr>
      <vt:lpstr>IDENTIFIKACE A POPIS ZÁKLADNÍCH KOMPONENT pc DLE NABÍDKY.</vt:lpstr>
      <vt:lpstr>VÝBĚR A NÁVRH VHODNÉ POČÍTAČOVÉ SESTAVY DLE DANÝCH PARAMETRŮ.</vt:lpstr>
      <vt:lpstr>SESTAVENÍ PC DLE VLASTNÍHO NÁVRHU.</vt:lpstr>
      <vt:lpstr>SPUŠTĚNÍ PC.</vt:lpstr>
      <vt:lpstr>KONTROLA FUNKČNOSTI A NASTAVENÍ VHODNÝCH PARAMETRŮ V BIOSU.</vt:lpstr>
      <vt:lpstr>NÁVRH ŘEŠENÍ MOŽNÝCH PROBLÉMŮ.</vt:lpstr>
      <vt:lpstr>Návrh a stavba osobního počítače.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návrhu směrované sítě</dc:title>
  <dc:creator>Miloslav Penc</dc:creator>
  <cp:lastModifiedBy>Luboš Tonhauser</cp:lastModifiedBy>
  <cp:revision>82</cp:revision>
  <dcterms:created xsi:type="dcterms:W3CDTF">2018-10-28T17:42:20Z</dcterms:created>
  <dcterms:modified xsi:type="dcterms:W3CDTF">2020-04-13T18:17:54Z</dcterms:modified>
</cp:coreProperties>
</file>