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1" r:id="rId2"/>
  </p:sldMasterIdLst>
  <p:sldIdLst>
    <p:sldId id="324" r:id="rId3"/>
    <p:sldId id="256" r:id="rId4"/>
    <p:sldId id="257" r:id="rId5"/>
    <p:sldId id="277" r:id="rId6"/>
    <p:sldId id="278" r:id="rId7"/>
    <p:sldId id="279" r:id="rId8"/>
    <p:sldId id="276" r:id="rId9"/>
    <p:sldId id="264" r:id="rId10"/>
    <p:sldId id="651" r:id="rId11"/>
    <p:sldId id="65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93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6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026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3521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599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66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267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631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222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72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83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101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9900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748" y="536173"/>
            <a:ext cx="11004452" cy="46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667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87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80000" y="1651000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329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3175" y="0"/>
            <a:ext cx="12192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45399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37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09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79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9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2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12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3905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4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0214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Projekt Modernizace odborného vzdělávání (MOV) rozvíjí kvalitu odborného vzdělávání </a:t>
            </a:r>
            <a:br>
              <a:rPr lang="cs-CZ" sz="1600" dirty="0"/>
            </a:br>
            <a:r>
              <a:rPr lang="cs-CZ" sz="1600" dirty="0"/>
              <a:t>a podporuje uplatnitelnost absolventů na trhu práce. Je financován z Evropských strukturálních </a:t>
            </a:r>
            <a:br>
              <a:rPr lang="cs-CZ" sz="1600" dirty="0"/>
            </a:br>
            <a:r>
              <a:rPr lang="cs-CZ" sz="1600" dirty="0"/>
              <a:t>a investičních fondů a jeho realizaci zajišťuje Národní pedagogický institut České republiky.</a:t>
            </a:r>
            <a:endParaRPr lang="en-US" sz="186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53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425239" cy="2387600"/>
          </a:xfrm>
        </p:spPr>
        <p:txBody>
          <a:bodyPr>
            <a:normAutofit/>
          </a:bodyPr>
          <a:lstStyle/>
          <a:p>
            <a:r>
              <a:rPr lang="cs-CZ" sz="4400" dirty="0"/>
              <a:t>PŘENOSOVÁ MÉDIA V DATOVÝCH SÍTÍ.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Pracovn</a:t>
            </a:r>
            <a:r>
              <a:rPr lang="cs-CZ" dirty="0"/>
              <a:t>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9819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Zadání komplexní úlohy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cap="all" dirty="0"/>
              <a:t>Výběr A ZAPOJENÍ vhodných přenosových médií a prvků počítačové sítě.</a:t>
            </a:r>
          </a:p>
          <a:p>
            <a:r>
              <a:rPr lang="cs-CZ" cap="all" dirty="0"/>
              <a:t>Základní konfigurace koncových zařízení a mezilehlých prvků.</a:t>
            </a:r>
            <a:endParaRPr lang="en-US" cap="all" dirty="0"/>
          </a:p>
          <a:p>
            <a:pPr lvl="0"/>
            <a:r>
              <a:rPr lang="cs-CZ" cap="all" dirty="0"/>
              <a:t>KONFIGURACE AKTIVNÍCH PRVKŮ</a:t>
            </a:r>
          </a:p>
          <a:p>
            <a:pPr lvl="0"/>
            <a:r>
              <a:rPr lang="cs-CZ" cap="all" dirty="0"/>
              <a:t>Návrh řešení MOŽNÝCH problémů</a:t>
            </a:r>
          </a:p>
        </p:txBody>
      </p:sp>
    </p:spTree>
    <p:extLst>
      <p:ext uri="{BB962C8B-B14F-4D97-AF65-F5344CB8AC3E}">
        <p14:creationId xmlns:p14="http://schemas.microsoft.com/office/powerpoint/2010/main" val="402399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Výběr A ZAPOJENÍ vhodných přenosových médií a prvků počítačové sítě.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dirty="0"/>
              <a:t>VÝBĚR VHODNÝCH PŘENOSOVÝCH MÉDIÍ MEZI PŘEPÍNAČEM (SWITCH), SMĚROVAČEM (ROUTER) A KONCOVÝCH STANIC DLE NÁSLEDUJÍCÍCH KRITÉRIÍ:</a:t>
            </a:r>
          </a:p>
          <a:p>
            <a:r>
              <a:rPr lang="cs-CZ" dirty="0"/>
              <a:t>TYP PŘENOSOVÉHO MÉDIA (METALIKA, OPTIKA, BEZDRÁT)</a:t>
            </a:r>
          </a:p>
          <a:p>
            <a:r>
              <a:rPr lang="cs-CZ" dirty="0"/>
              <a:t>RYCHLOST PŘENOSOVÉHO MÉDIA (</a:t>
            </a:r>
            <a:r>
              <a:rPr lang="cs-CZ" dirty="0" err="1"/>
              <a:t>kbps</a:t>
            </a:r>
            <a:r>
              <a:rPr lang="cs-CZ" dirty="0"/>
              <a:t>, </a:t>
            </a:r>
            <a:r>
              <a:rPr lang="cs-CZ" dirty="0" err="1"/>
              <a:t>mbps</a:t>
            </a:r>
            <a:r>
              <a:rPr lang="cs-CZ" dirty="0"/>
              <a:t>, </a:t>
            </a:r>
            <a:r>
              <a:rPr lang="cs-CZ" dirty="0" err="1"/>
              <a:t>gbps</a:t>
            </a:r>
            <a:r>
              <a:rPr lang="cs-CZ" dirty="0"/>
              <a:t>)</a:t>
            </a:r>
          </a:p>
          <a:p>
            <a:r>
              <a:rPr lang="cs-CZ" dirty="0"/>
              <a:t>SPECIFIKACE KABELÁŽE (PŘÍMÝ, KŘÍŽENÝ APOD.)</a:t>
            </a:r>
          </a:p>
          <a:p>
            <a:r>
              <a:rPr lang="cs-CZ" dirty="0"/>
              <a:t>TYPY SÍŤOVÝCH ROZHRANÍ NA VŠECH ZAŘÍZENÍCH</a:t>
            </a:r>
          </a:p>
          <a:p>
            <a:r>
              <a:rPr lang="cs-CZ" dirty="0"/>
              <a:t>RYCHLOST A POČET SÍŤOVÝCH ROZHRANÍ</a:t>
            </a:r>
          </a:p>
          <a:p>
            <a:r>
              <a:rPr lang="cs-CZ" dirty="0"/>
              <a:t>ATD.</a:t>
            </a:r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223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konfigurace koncových zařízení a mezilehlých prvků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PŘI KONFIGURACI NEZAPOMENOUT NA NÁSLEDUJÍCÍ OBLASTI:</a:t>
            </a:r>
          </a:p>
          <a:p>
            <a:r>
              <a:rPr lang="cs-CZ" dirty="0"/>
              <a:t>SPRÁVNÁ VOLBA IP ADRESACE U VŠECH ZAŘÍZENÍ POČÍTAČOVÉ SÍTĚ  (PC, NOTEBOOK, SERVER APOD.)</a:t>
            </a:r>
          </a:p>
          <a:p>
            <a:r>
              <a:rPr lang="cs-CZ" dirty="0"/>
              <a:t>NASTAVENÍ A KONFIGURACE PRO ZÁKLADNÍ FUNKCIONALITU CELÉ SÍTĚ.</a:t>
            </a:r>
          </a:p>
          <a:p>
            <a:r>
              <a:rPr lang="cs-CZ" dirty="0"/>
              <a:t>ZÁKLADNÍ ZABEZPEČENÍ MEZILEHLÝCH PRVKŮ.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3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Konfigurace aktivních prvků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PŘI KONFIGURACI AKTIVNÍCH PRVKŮ DBEJTE NA:</a:t>
            </a:r>
          </a:p>
          <a:p>
            <a:pPr lvl="0"/>
            <a:r>
              <a:rPr lang="cs-CZ" dirty="0"/>
              <a:t>VOLBA SÍŤOVÝCH ROZHRANÍ (ETHERNET, FAST ETHERNET, GIGABIT ETHERNET, COAX, OPTIKA, BEZDRÁT, …)</a:t>
            </a:r>
          </a:p>
          <a:p>
            <a:pPr lvl="0"/>
            <a:r>
              <a:rPr lang="cs-CZ" dirty="0"/>
              <a:t>PŘIDĚLĚNÍ IP ADRES</a:t>
            </a:r>
          </a:p>
          <a:p>
            <a:pPr lvl="0"/>
            <a:r>
              <a:rPr lang="cs-CZ" dirty="0"/>
              <a:t>ČASOVÁNÍ, RYCHLOST ROZHRANÍ (SERIOVÉ LINKY APOD.)</a:t>
            </a:r>
          </a:p>
          <a:p>
            <a:pPr lvl="0"/>
            <a:r>
              <a:rPr lang="cs-CZ" dirty="0"/>
              <a:t>POVOLENÍ SÍŤOVÝCH ROZHRANÍ (NO SHUTDOWN APOD.)</a:t>
            </a: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9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Návrh řešení problémů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35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POMOCÍ DIAGNOSTICKÝCH NÁSTROJŮ A PROTOKOLŮ NAVRHNĚTE SPRÁVNÉ ŘEŠENÍ:</a:t>
            </a:r>
          </a:p>
          <a:p>
            <a:r>
              <a:rPr lang="cs-CZ" dirty="0"/>
              <a:t>TYPICKÉ PROBLÉMY S NEVHODNOU VOLNOU TECHNOLOGIE:</a:t>
            </a:r>
          </a:p>
          <a:p>
            <a:pPr lvl="2"/>
            <a:r>
              <a:rPr lang="cs-CZ" dirty="0"/>
              <a:t>MAXIMÁLNÍ DÉLKA KABELU</a:t>
            </a:r>
          </a:p>
          <a:p>
            <a:pPr lvl="2"/>
            <a:r>
              <a:rPr lang="cs-CZ" dirty="0"/>
              <a:t>RYCHLOST</a:t>
            </a:r>
          </a:p>
          <a:p>
            <a:pPr lvl="2"/>
            <a:r>
              <a:rPr lang="cs-CZ" dirty="0"/>
              <a:t>RUŠENÍ</a:t>
            </a:r>
          </a:p>
          <a:p>
            <a:pPr lvl="2"/>
            <a:r>
              <a:rPr lang="cs-CZ" dirty="0"/>
              <a:t>PODPOROVANÉ PROTOKOLY</a:t>
            </a:r>
          </a:p>
          <a:p>
            <a:pPr lvl="2"/>
            <a:r>
              <a:rPr lang="cs-CZ" dirty="0"/>
              <a:t>POČET ROZHRANÍ NA MEZILEHLÝCH ZAŘÍZENÍ</a:t>
            </a:r>
          </a:p>
          <a:p>
            <a:pPr lvl="2"/>
            <a:r>
              <a:rPr lang="cs-CZ" dirty="0"/>
              <a:t>ATD.</a:t>
            </a:r>
          </a:p>
          <a:p>
            <a:pPr lvl="2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89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PŘENOSOVÁ MÉDIA V DATOVÝCH SÍTÍ.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DOTAZY, NÁVRHY, MOŽNÉ POSTUPY?</a:t>
            </a:r>
          </a:p>
        </p:txBody>
      </p:sp>
    </p:spTree>
    <p:extLst>
      <p:ext uri="{BB962C8B-B14F-4D97-AF65-F5344CB8AC3E}">
        <p14:creationId xmlns:p14="http://schemas.microsoft.com/office/powerpoint/2010/main" val="65294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8026400" y="5282968"/>
            <a:ext cx="3800475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3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333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333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325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ppt/theme/themeOverride2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ppt/theme/themeOverride3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528</TotalTime>
  <Words>303</Words>
  <Application>Microsoft Macintosh PowerPoint</Application>
  <PresentationFormat>Širokoúhlá obrazovka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Tw Cen MT</vt:lpstr>
      <vt:lpstr>Obvod</vt:lpstr>
      <vt:lpstr>GENARAL LAYOUTS</vt:lpstr>
      <vt:lpstr>Prezentace aplikace PowerPoint</vt:lpstr>
      <vt:lpstr>PŘENOSOVÁ MÉDIA V DATOVÝCH SÍTÍ.</vt:lpstr>
      <vt:lpstr>Zadání komplexní úlohy</vt:lpstr>
      <vt:lpstr>Výběr A ZAPOJENÍ vhodných přenosových médií a prvků počítačové sítě.</vt:lpstr>
      <vt:lpstr>Základní konfigurace koncových zařízení a mezilehlých prvků</vt:lpstr>
      <vt:lpstr>Konfigurace aktivních prvků</vt:lpstr>
      <vt:lpstr>Návrh řešení problémů</vt:lpstr>
      <vt:lpstr>PŘENOSOVÁ MÉDIA V DATOVÝCH SÍTÍ.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návrhu směrované sítě</dc:title>
  <dc:creator>Miloslav Penc</dc:creator>
  <cp:lastModifiedBy>Luboš Tonhauser</cp:lastModifiedBy>
  <cp:revision>73</cp:revision>
  <dcterms:created xsi:type="dcterms:W3CDTF">2018-10-28T17:42:20Z</dcterms:created>
  <dcterms:modified xsi:type="dcterms:W3CDTF">2020-04-13T18:17:28Z</dcterms:modified>
</cp:coreProperties>
</file>